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49"/>
  </p:notesMasterIdLst>
  <p:sldIdLst>
    <p:sldId id="256" r:id="rId3"/>
    <p:sldId id="904" r:id="rId4"/>
    <p:sldId id="262" r:id="rId5"/>
    <p:sldId id="323" r:id="rId6"/>
    <p:sldId id="320" r:id="rId7"/>
    <p:sldId id="1553" r:id="rId8"/>
    <p:sldId id="322" r:id="rId9"/>
    <p:sldId id="326" r:id="rId10"/>
    <p:sldId id="1484" r:id="rId11"/>
    <p:sldId id="1485" r:id="rId12"/>
    <p:sldId id="1486" r:id="rId13"/>
    <p:sldId id="1547" r:id="rId14"/>
    <p:sldId id="1487" r:id="rId15"/>
    <p:sldId id="1489" r:id="rId16"/>
    <p:sldId id="1490" r:id="rId17"/>
    <p:sldId id="1357" r:id="rId18"/>
    <p:sldId id="1491" r:id="rId19"/>
    <p:sldId id="1492" r:id="rId20"/>
    <p:sldId id="1162" r:id="rId21"/>
    <p:sldId id="1173" r:id="rId22"/>
    <p:sldId id="1364" r:id="rId23"/>
    <p:sldId id="1366" r:id="rId24"/>
    <p:sldId id="1367" r:id="rId25"/>
    <p:sldId id="1368" r:id="rId26"/>
    <p:sldId id="1406" r:id="rId27"/>
    <p:sldId id="1551" r:id="rId28"/>
    <p:sldId id="1541" r:id="rId29"/>
    <p:sldId id="1542" r:id="rId30"/>
    <p:sldId id="1552" r:id="rId31"/>
    <p:sldId id="1511" r:id="rId32"/>
    <p:sldId id="324" r:id="rId33"/>
    <p:sldId id="1512" r:id="rId34"/>
    <p:sldId id="1418" r:id="rId35"/>
    <p:sldId id="1514" r:id="rId36"/>
    <p:sldId id="1515" r:id="rId37"/>
    <p:sldId id="1516" r:id="rId38"/>
    <p:sldId id="1423" r:id="rId39"/>
    <p:sldId id="1517" r:id="rId40"/>
    <p:sldId id="1518" r:id="rId41"/>
    <p:sldId id="1519" r:id="rId42"/>
    <p:sldId id="1521" r:id="rId43"/>
    <p:sldId id="1523" r:id="rId44"/>
    <p:sldId id="1524" r:id="rId45"/>
    <p:sldId id="1525" r:id="rId46"/>
    <p:sldId id="1526" r:id="rId47"/>
    <p:sldId id="325" r:id="rId48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50"/>
      <p:bold r:id="rId51"/>
      <p:italic r:id="rId52"/>
      <p:boldItalic r:id="rId53"/>
    </p:embeddedFont>
    <p:embeddedFont>
      <p:font typeface="Radio Canada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7DDD00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0A1B5D5-9B99-4C35-A422-299274C87663}" styleName="Estilo Médio 1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03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EAD%20-%20Big%20Data\Gr&#225;fico%20de%20Barras%20x%20Gr&#225;fico%20de%20Linha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EAD%20-%20Big%20Data\Gr&#225;fico%20de%20Barras%20x%20Gr&#225;fico%20de%20Linha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t-BR"/>
              <a:t>Produção Vs. Venda Realizada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3.6724041478183839E-2"/>
          <c:y val="8.1602680840059255E-2"/>
          <c:w val="0.93830331536417289"/>
          <c:h val="0.803392463482958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Comparativo!$B$1</c:f>
              <c:strCache>
                <c:ptCount val="1"/>
                <c:pt idx="0">
                  <c:v>Para Venda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76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hade val="76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shade val="76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Comparativo!$A$2:$A$13</c:f>
              <c:strCache>
                <c:ptCount val="12"/>
                <c:pt idx="0">
                  <c:v>Janeiro</c:v>
                </c:pt>
                <c:pt idx="1">
                  <c:v>Fevereiro</c:v>
                </c:pt>
                <c:pt idx="2">
                  <c:v>Março</c:v>
                </c:pt>
                <c:pt idx="3">
                  <c:v>Abril</c:v>
                </c:pt>
                <c:pt idx="4">
                  <c:v>Maio</c:v>
                </c:pt>
                <c:pt idx="5">
                  <c:v>Junho</c:v>
                </c:pt>
                <c:pt idx="6">
                  <c:v>Julho</c:v>
                </c:pt>
                <c:pt idx="7">
                  <c:v>Agosto</c:v>
                </c:pt>
                <c:pt idx="8">
                  <c:v>Setembro</c:v>
                </c:pt>
                <c:pt idx="9">
                  <c:v>Outubro</c:v>
                </c:pt>
                <c:pt idx="10">
                  <c:v>Novembro</c:v>
                </c:pt>
                <c:pt idx="11">
                  <c:v>Dezembro</c:v>
                </c:pt>
              </c:strCache>
            </c:strRef>
          </c:cat>
          <c:val>
            <c:numRef>
              <c:f>Comparativo!$B$2:$B$13</c:f>
              <c:numCache>
                <c:formatCode>General</c:formatCode>
                <c:ptCount val="12"/>
                <c:pt idx="0">
                  <c:v>165</c:v>
                </c:pt>
                <c:pt idx="1">
                  <c:v>166</c:v>
                </c:pt>
                <c:pt idx="2">
                  <c:v>164</c:v>
                </c:pt>
                <c:pt idx="3">
                  <c:v>163</c:v>
                </c:pt>
                <c:pt idx="4">
                  <c:v>165</c:v>
                </c:pt>
                <c:pt idx="5">
                  <c:v>164</c:v>
                </c:pt>
                <c:pt idx="6">
                  <c:v>164</c:v>
                </c:pt>
                <c:pt idx="7">
                  <c:v>165</c:v>
                </c:pt>
                <c:pt idx="8">
                  <c:v>164</c:v>
                </c:pt>
                <c:pt idx="9">
                  <c:v>165</c:v>
                </c:pt>
                <c:pt idx="10">
                  <c:v>163</c:v>
                </c:pt>
                <c:pt idx="11">
                  <c:v>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4F-4C24-B087-C4E5BB48766C}"/>
            </c:ext>
          </c:extLst>
        </c:ser>
        <c:ser>
          <c:idx val="1"/>
          <c:order val="1"/>
          <c:tx>
            <c:strRef>
              <c:f>Comparativo!$C$1</c:f>
              <c:strCache>
                <c:ptCount val="1"/>
                <c:pt idx="0">
                  <c:v>Venda Efetuada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77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tint val="77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tint val="77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Comparativo!$A$2:$A$13</c:f>
              <c:strCache>
                <c:ptCount val="12"/>
                <c:pt idx="0">
                  <c:v>Janeiro</c:v>
                </c:pt>
                <c:pt idx="1">
                  <c:v>Fevereiro</c:v>
                </c:pt>
                <c:pt idx="2">
                  <c:v>Março</c:v>
                </c:pt>
                <c:pt idx="3">
                  <c:v>Abril</c:v>
                </c:pt>
                <c:pt idx="4">
                  <c:v>Maio</c:v>
                </c:pt>
                <c:pt idx="5">
                  <c:v>Junho</c:v>
                </c:pt>
                <c:pt idx="6">
                  <c:v>Julho</c:v>
                </c:pt>
                <c:pt idx="7">
                  <c:v>Agosto</c:v>
                </c:pt>
                <c:pt idx="8">
                  <c:v>Setembro</c:v>
                </c:pt>
                <c:pt idx="9">
                  <c:v>Outubro</c:v>
                </c:pt>
                <c:pt idx="10">
                  <c:v>Novembro</c:v>
                </c:pt>
                <c:pt idx="11">
                  <c:v>Dezembro</c:v>
                </c:pt>
              </c:strCache>
            </c:strRef>
          </c:cat>
          <c:val>
            <c:numRef>
              <c:f>Comparativo!$C$2:$C$13</c:f>
              <c:numCache>
                <c:formatCode>General</c:formatCode>
                <c:ptCount val="12"/>
                <c:pt idx="0">
                  <c:v>165</c:v>
                </c:pt>
                <c:pt idx="1">
                  <c:v>166</c:v>
                </c:pt>
                <c:pt idx="2">
                  <c:v>163</c:v>
                </c:pt>
                <c:pt idx="3">
                  <c:v>163</c:v>
                </c:pt>
                <c:pt idx="4">
                  <c:v>165</c:v>
                </c:pt>
                <c:pt idx="5">
                  <c:v>163</c:v>
                </c:pt>
                <c:pt idx="6">
                  <c:v>161</c:v>
                </c:pt>
                <c:pt idx="7">
                  <c:v>161</c:v>
                </c:pt>
                <c:pt idx="8">
                  <c:v>160</c:v>
                </c:pt>
                <c:pt idx="9">
                  <c:v>161</c:v>
                </c:pt>
                <c:pt idx="10">
                  <c:v>160</c:v>
                </c:pt>
                <c:pt idx="11">
                  <c:v>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4F-4C24-B087-C4E5BB48766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458674112"/>
        <c:axId val="458677064"/>
      </c:barChart>
      <c:catAx>
        <c:axId val="458674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8677064"/>
        <c:crosses val="autoZero"/>
        <c:auto val="1"/>
        <c:lblAlgn val="ctr"/>
        <c:lblOffset val="100"/>
        <c:noMultiLvlLbl val="0"/>
      </c:catAx>
      <c:valAx>
        <c:axId val="458677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8674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t-BR"/>
              <a:t>Produção Vs. Venda Realizada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Comparativo!$B$1</c:f>
              <c:strCache>
                <c:ptCount val="1"/>
                <c:pt idx="0">
                  <c:v>Para Venda</c:v>
                </c:pt>
              </c:strCache>
            </c:strRef>
          </c:tx>
          <c:spPr>
            <a:ln w="34925" cap="rnd">
              <a:solidFill>
                <a:schemeClr val="accent1">
                  <a:shade val="7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Comparativo!$A$2:$A$13</c:f>
              <c:strCache>
                <c:ptCount val="12"/>
                <c:pt idx="0">
                  <c:v>Janeiro</c:v>
                </c:pt>
                <c:pt idx="1">
                  <c:v>Fevereiro</c:v>
                </c:pt>
                <c:pt idx="2">
                  <c:v>Março</c:v>
                </c:pt>
                <c:pt idx="3">
                  <c:v>Abril</c:v>
                </c:pt>
                <c:pt idx="4">
                  <c:v>Maio</c:v>
                </c:pt>
                <c:pt idx="5">
                  <c:v>Junho</c:v>
                </c:pt>
                <c:pt idx="6">
                  <c:v>Julho</c:v>
                </c:pt>
                <c:pt idx="7">
                  <c:v>Agosto</c:v>
                </c:pt>
                <c:pt idx="8">
                  <c:v>Setembro</c:v>
                </c:pt>
                <c:pt idx="9">
                  <c:v>Outubro</c:v>
                </c:pt>
                <c:pt idx="10">
                  <c:v>Novembro</c:v>
                </c:pt>
                <c:pt idx="11">
                  <c:v>Dezembro</c:v>
                </c:pt>
              </c:strCache>
            </c:strRef>
          </c:cat>
          <c:val>
            <c:numRef>
              <c:f>Comparativo!$B$2:$B$13</c:f>
              <c:numCache>
                <c:formatCode>General</c:formatCode>
                <c:ptCount val="12"/>
                <c:pt idx="0">
                  <c:v>165</c:v>
                </c:pt>
                <c:pt idx="1">
                  <c:v>166</c:v>
                </c:pt>
                <c:pt idx="2">
                  <c:v>164</c:v>
                </c:pt>
                <c:pt idx="3">
                  <c:v>163</c:v>
                </c:pt>
                <c:pt idx="4">
                  <c:v>165</c:v>
                </c:pt>
                <c:pt idx="5">
                  <c:v>164</c:v>
                </c:pt>
                <c:pt idx="6">
                  <c:v>164</c:v>
                </c:pt>
                <c:pt idx="7">
                  <c:v>165</c:v>
                </c:pt>
                <c:pt idx="8">
                  <c:v>164</c:v>
                </c:pt>
                <c:pt idx="9">
                  <c:v>165</c:v>
                </c:pt>
                <c:pt idx="10">
                  <c:v>163</c:v>
                </c:pt>
                <c:pt idx="11">
                  <c:v>165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206-41DD-8250-20AED79E32B7}"/>
            </c:ext>
          </c:extLst>
        </c:ser>
        <c:ser>
          <c:idx val="1"/>
          <c:order val="1"/>
          <c:tx>
            <c:strRef>
              <c:f>Comparativo!$C$1</c:f>
              <c:strCache>
                <c:ptCount val="1"/>
                <c:pt idx="0">
                  <c:v>Venda Efetuada</c:v>
                </c:pt>
              </c:strCache>
            </c:strRef>
          </c:tx>
          <c:spPr>
            <a:ln w="34925" cap="rnd">
              <a:solidFill>
                <a:schemeClr val="accent1">
                  <a:tint val="77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Comparativo!$A$2:$A$13</c:f>
              <c:strCache>
                <c:ptCount val="12"/>
                <c:pt idx="0">
                  <c:v>Janeiro</c:v>
                </c:pt>
                <c:pt idx="1">
                  <c:v>Fevereiro</c:v>
                </c:pt>
                <c:pt idx="2">
                  <c:v>Março</c:v>
                </c:pt>
                <c:pt idx="3">
                  <c:v>Abril</c:v>
                </c:pt>
                <c:pt idx="4">
                  <c:v>Maio</c:v>
                </c:pt>
                <c:pt idx="5">
                  <c:v>Junho</c:v>
                </c:pt>
                <c:pt idx="6">
                  <c:v>Julho</c:v>
                </c:pt>
                <c:pt idx="7">
                  <c:v>Agosto</c:v>
                </c:pt>
                <c:pt idx="8">
                  <c:v>Setembro</c:v>
                </c:pt>
                <c:pt idx="9">
                  <c:v>Outubro</c:v>
                </c:pt>
                <c:pt idx="10">
                  <c:v>Novembro</c:v>
                </c:pt>
                <c:pt idx="11">
                  <c:v>Dezembro</c:v>
                </c:pt>
              </c:strCache>
            </c:strRef>
          </c:cat>
          <c:val>
            <c:numRef>
              <c:f>Comparativo!$C$2:$C$13</c:f>
              <c:numCache>
                <c:formatCode>General</c:formatCode>
                <c:ptCount val="12"/>
                <c:pt idx="0">
                  <c:v>165</c:v>
                </c:pt>
                <c:pt idx="1">
                  <c:v>166</c:v>
                </c:pt>
                <c:pt idx="2">
                  <c:v>163</c:v>
                </c:pt>
                <c:pt idx="3">
                  <c:v>163</c:v>
                </c:pt>
                <c:pt idx="4">
                  <c:v>165</c:v>
                </c:pt>
                <c:pt idx="5">
                  <c:v>163</c:v>
                </c:pt>
                <c:pt idx="6">
                  <c:v>161</c:v>
                </c:pt>
                <c:pt idx="7">
                  <c:v>161</c:v>
                </c:pt>
                <c:pt idx="8">
                  <c:v>160</c:v>
                </c:pt>
                <c:pt idx="9">
                  <c:v>161</c:v>
                </c:pt>
                <c:pt idx="10">
                  <c:v>160</c:v>
                </c:pt>
                <c:pt idx="11">
                  <c:v>159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206-41DD-8250-20AED79E32B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458674112"/>
        <c:axId val="458677064"/>
      </c:lineChart>
      <c:catAx>
        <c:axId val="458674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8677064"/>
        <c:crosses val="autoZero"/>
        <c:auto val="1"/>
        <c:lblAlgn val="ctr"/>
        <c:lblOffset val="100"/>
        <c:noMultiLvlLbl val="0"/>
      </c:catAx>
      <c:valAx>
        <c:axId val="458677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8674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40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38400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3DC99F3-1940-44E8-B44A-88ABB3A5C56F}" type="slidenum">
              <a:rPr lang="pt-BR">
                <a:latin typeface="Times New Roman" panose="02020603050405020304" pitchFamily="18" charset="0"/>
              </a:rPr>
              <a:pPr eaLnBrk="1" hangingPunct="1"/>
              <a:t>24</a:t>
            </a:fld>
            <a:endParaRPr 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478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40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38400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3DC99F3-1940-44E8-B44A-88ABB3A5C56F}" type="slidenum">
              <a:rPr lang="pt-BR">
                <a:latin typeface="Times New Roman" panose="02020603050405020304" pitchFamily="18" charset="0"/>
              </a:rPr>
              <a:pPr eaLnBrk="1" hangingPunct="1"/>
              <a:t>25</a:t>
            </a:fld>
            <a:endParaRPr 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745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40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38400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3DC99F3-1940-44E8-B44A-88ABB3A5C56F}" type="slidenum">
              <a:rPr lang="pt-BR">
                <a:latin typeface="Times New Roman" panose="02020603050405020304" pitchFamily="18" charset="0"/>
              </a:rPr>
              <a:pPr eaLnBrk="1" hangingPunct="1"/>
              <a:t>26</a:t>
            </a:fld>
            <a:endParaRPr 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058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40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38400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3DC99F3-1940-44E8-B44A-88ABB3A5C56F}" type="slidenum">
              <a:rPr lang="pt-BR">
                <a:latin typeface="Times New Roman" panose="02020603050405020304" pitchFamily="18" charset="0"/>
              </a:rPr>
              <a:pPr eaLnBrk="1" hangingPunct="1"/>
              <a:t>27</a:t>
            </a:fld>
            <a:endParaRPr 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290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40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38400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3DC99F3-1940-44E8-B44A-88ABB3A5C56F}" type="slidenum">
              <a:rPr lang="pt-BR">
                <a:latin typeface="Times New Roman" panose="02020603050405020304" pitchFamily="18" charset="0"/>
              </a:rPr>
              <a:pPr eaLnBrk="1" hangingPunct="1"/>
              <a:t>28</a:t>
            </a:fld>
            <a:endParaRPr 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186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A8DF3-7F86-4EF5-AC50-56E08FD3B0C6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5961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A8DF3-7F86-4EF5-AC50-56E08FD3B0C6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3168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A8DF3-7F86-4EF5-AC50-56E08FD3B0C6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2402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A8DF3-7F86-4EF5-AC50-56E08FD3B0C6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4558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A8DF3-7F86-4EF5-AC50-56E08FD3B0C6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876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7C4A379-6777-4B2C-8604-6CA0715D24D7}" type="slidenum">
              <a:rPr lang="pt-BR" altLang="pt-BR" smtClean="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</a:t>
            </a:fld>
            <a:endParaRPr lang="pt-BR" altLang="pt-BR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solidFill>
            <a:srgbClr val="FFFFFF"/>
          </a:solidFill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chemeClr val="accent1"/>
          </a:solidFill>
          <a:ln>
            <a:solidFill>
              <a:schemeClr val="tx1"/>
            </a:solidFill>
          </a:ln>
        </p:spPr>
        <p:txBody>
          <a:bodyPr/>
          <a:lstStyle/>
          <a:p>
            <a:pPr defTabSz="760413" eaLnBrk="1" hangingPunct="1">
              <a:spcBef>
                <a:spcPct val="0"/>
              </a:spcBef>
            </a:pP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51454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A8DF3-7F86-4EF5-AC50-56E08FD3B0C6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2989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A8DF3-7F86-4EF5-AC50-56E08FD3B0C6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8708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A8DF3-7F86-4EF5-AC50-56E08FD3B0C6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554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A8DF3-7F86-4EF5-AC50-56E08FD3B0C6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9749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A8DF3-7F86-4EF5-AC50-56E08FD3B0C6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6648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A8DF3-7F86-4EF5-AC50-56E08FD3B0C6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451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A8DF3-7F86-4EF5-AC50-56E08FD3B0C6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9115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A8DF3-7F86-4EF5-AC50-56E08FD3B0C6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6592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A8DF3-7F86-4EF5-AC50-56E08FD3B0C6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9624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A8DF3-7F86-4EF5-AC50-56E08FD3B0C6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5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40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dirty="0"/>
          </a:p>
        </p:txBody>
      </p:sp>
      <p:sp>
        <p:nvSpPr>
          <p:cNvPr id="38400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3DC99F3-1940-44E8-B44A-88ABB3A5C56F}" type="slidenum">
              <a:rPr lang="pt-BR">
                <a:latin typeface="Times New Roman" panose="02020603050405020304" pitchFamily="18" charset="0"/>
              </a:rPr>
              <a:pPr eaLnBrk="1" hangingPunct="1"/>
              <a:t>15</a:t>
            </a:fld>
            <a:endParaRPr lang="pt-BR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91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40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dirty="0"/>
          </a:p>
        </p:txBody>
      </p:sp>
      <p:sp>
        <p:nvSpPr>
          <p:cNvPr id="38400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3DC99F3-1940-44E8-B44A-88ABB3A5C56F}" type="slidenum">
              <a:rPr lang="pt-BR">
                <a:latin typeface="Times New Roman" panose="02020603050405020304" pitchFamily="18" charset="0"/>
              </a:rPr>
              <a:pPr eaLnBrk="1" hangingPunct="1"/>
              <a:t>16</a:t>
            </a:fld>
            <a:endParaRPr lang="pt-BR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273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40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38400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3DC99F3-1940-44E8-B44A-88ABB3A5C56F}" type="slidenum">
              <a:rPr lang="pt-BR">
                <a:latin typeface="Times New Roman" panose="02020603050405020304" pitchFamily="18" charset="0"/>
              </a:rPr>
              <a:pPr eaLnBrk="1" hangingPunct="1"/>
              <a:t>19</a:t>
            </a:fld>
            <a:endParaRPr 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706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40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38400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3DC99F3-1940-44E8-B44A-88ABB3A5C56F}" type="slidenum">
              <a:rPr lang="pt-BR">
                <a:latin typeface="Times New Roman" panose="02020603050405020304" pitchFamily="18" charset="0"/>
              </a:rPr>
              <a:pPr eaLnBrk="1" hangingPunct="1"/>
              <a:t>20</a:t>
            </a:fld>
            <a:endParaRPr 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751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40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38400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3DC99F3-1940-44E8-B44A-88ABB3A5C56F}" type="slidenum">
              <a:rPr lang="pt-BR">
                <a:latin typeface="Times New Roman" panose="02020603050405020304" pitchFamily="18" charset="0"/>
              </a:rPr>
              <a:pPr eaLnBrk="1" hangingPunct="1"/>
              <a:t>21</a:t>
            </a:fld>
            <a:endParaRPr 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106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40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38400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3DC99F3-1940-44E8-B44A-88ABB3A5C56F}" type="slidenum">
              <a:rPr lang="pt-BR">
                <a:latin typeface="Times New Roman" panose="02020603050405020304" pitchFamily="18" charset="0"/>
              </a:rPr>
              <a:pPr eaLnBrk="1" hangingPunct="1"/>
              <a:t>22</a:t>
            </a:fld>
            <a:endParaRPr 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924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400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38400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53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3DC99F3-1940-44E8-B44A-88ABB3A5C56F}" type="slidenum">
              <a:rPr lang="pt-BR">
                <a:latin typeface="Times New Roman" panose="02020603050405020304" pitchFamily="18" charset="0"/>
              </a:rPr>
              <a:pPr eaLnBrk="1" hangingPunct="1"/>
              <a:t>23</a:t>
            </a:fld>
            <a:endParaRPr 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022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Cap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90A121E6-099F-9D9C-0068-0C4609CA4F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3725" y="2442235"/>
            <a:ext cx="5405991" cy="462579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7DE100"/>
              </a:buClr>
              <a:buFont typeface="Radio Canada" pitchFamily="2" charset="0"/>
              <a:buChar char="&gt;"/>
              <a:defRPr lang="pt-BR" sz="2500" b="0" i="0" u="none" strike="noStrike" cap="none" dirty="0">
                <a:solidFill>
                  <a:srgbClr val="F7F7F7"/>
                </a:solidFill>
                <a:latin typeface="Radio Canada"/>
                <a:ea typeface="Radio Canada"/>
                <a:cs typeface="Radio Canada"/>
                <a:sym typeface="Arial"/>
              </a:defRPr>
            </a:lvl1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dirty="0"/>
              <a:t>Nome da Disciplina_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C24C8B-9D15-ABAB-7B63-F502974BE4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3725" y="3008400"/>
            <a:ext cx="5405991" cy="7023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lang="pt-BR" sz="1800" b="0" i="0" u="none" strike="noStrike" cap="none" dirty="0">
                <a:solidFill>
                  <a:srgbClr val="F7F7F7"/>
                </a:solidFill>
                <a:latin typeface="Radio Canada"/>
                <a:ea typeface="Radio Canada"/>
                <a:cs typeface="Radio Canada"/>
                <a:sym typeface="Arial"/>
              </a:defRPr>
            </a:lvl1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dirty="0"/>
              <a:t>Primeira/Segunda Aula Interativa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dirty="0"/>
              <a:t>Professor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304C7156-FA57-2F1B-E1B4-41B8238E5B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400" y="0"/>
            <a:ext cx="21336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rgbClr val="7DDD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 algn="ctr">
              <a:buFont typeface="Arial" panose="020B0604020202020204" pitchFamily="34" charset="0"/>
              <a:buNone/>
              <a:defRPr sz="1400">
                <a:solidFill>
                  <a:srgbClr val="7DDD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 algn="ctr">
              <a:buFont typeface="Arial" panose="020B0604020202020204" pitchFamily="34" charset="0"/>
              <a:buNone/>
              <a:defRPr sz="1400">
                <a:solidFill>
                  <a:srgbClr val="7DDD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0" indent="0" algn="ctr">
              <a:buFont typeface="Arial" panose="020B0604020202020204" pitchFamily="34" charset="0"/>
              <a:buNone/>
              <a:defRPr sz="1400">
                <a:solidFill>
                  <a:srgbClr val="7DDD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0" indent="0" algn="ctr">
              <a:buFont typeface="Arial" panose="020B0604020202020204" pitchFamily="34" charset="0"/>
              <a:buNone/>
              <a:defRPr sz="1400">
                <a:solidFill>
                  <a:srgbClr val="7DDD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pt-BR" dirty="0"/>
              <a:t>Área reservada para a sua transmissão, favor não colocar conteúdo para evitar que seja coberto.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(essa tarja não será visível no modo de apresentação)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864610" y="634535"/>
            <a:ext cx="3465099" cy="629360"/>
          </a:xfrm>
          <a:prstGeom prst="rect">
            <a:avLst/>
          </a:prstGeom>
        </p:spPr>
        <p:txBody>
          <a:bodyPr anchor="ctr"/>
          <a:lstStyle>
            <a:lvl1pPr marL="0" marR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025" b="1" kern="1200" spc="30">
                <a:solidFill>
                  <a:srgbClr val="282F3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Conclusão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864913" y="1395816"/>
            <a:ext cx="4768729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rgbClr val="353F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435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7152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2870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3442407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864610" y="634535"/>
            <a:ext cx="3465099" cy="629360"/>
          </a:xfrm>
          <a:prstGeom prst="rect">
            <a:avLst/>
          </a:prstGeom>
        </p:spPr>
        <p:txBody>
          <a:bodyPr anchor="ctr"/>
          <a:lstStyle>
            <a:lvl1pPr marL="0" marR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025" b="1" kern="1200" spc="30">
                <a:solidFill>
                  <a:srgbClr val="282F3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Conclusão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864913" y="1395816"/>
            <a:ext cx="4768729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rgbClr val="353F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435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7152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2870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1812707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864610" y="634535"/>
            <a:ext cx="3465099" cy="629360"/>
          </a:xfrm>
          <a:prstGeom prst="rect">
            <a:avLst/>
          </a:prstGeom>
        </p:spPr>
        <p:txBody>
          <a:bodyPr anchor="ctr"/>
          <a:lstStyle>
            <a:lvl1pPr marL="0" marR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025" b="1" kern="1200" spc="30">
                <a:solidFill>
                  <a:srgbClr val="282F3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Conclusão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864913" y="1395816"/>
            <a:ext cx="4768729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rgbClr val="353F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435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7152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2870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1520545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864610" y="634535"/>
            <a:ext cx="3465099" cy="629360"/>
          </a:xfrm>
          <a:prstGeom prst="rect">
            <a:avLst/>
          </a:prstGeom>
        </p:spPr>
        <p:txBody>
          <a:bodyPr anchor="ctr"/>
          <a:lstStyle>
            <a:lvl1pPr marL="0" marR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025" b="1" kern="1200" spc="30">
                <a:solidFill>
                  <a:srgbClr val="282F3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Conclusão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864913" y="1395816"/>
            <a:ext cx="4768729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rgbClr val="353F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435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7152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2870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3407350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864610" y="634535"/>
            <a:ext cx="3465099" cy="629360"/>
          </a:xfrm>
          <a:prstGeom prst="rect">
            <a:avLst/>
          </a:prstGeom>
        </p:spPr>
        <p:txBody>
          <a:bodyPr anchor="ctr"/>
          <a:lstStyle>
            <a:lvl1pPr marL="0" marR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025" b="1" kern="1200" spc="30">
                <a:solidFill>
                  <a:srgbClr val="282F3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Conclusão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864913" y="1395816"/>
            <a:ext cx="4768729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rgbClr val="353F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435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7152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2870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3758285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14"/>
          <p:cNvSpPr>
            <a:spLocks noGrp="1"/>
          </p:cNvSpPr>
          <p:nvPr>
            <p:ph type="body" sz="quarter" idx="11" hasCustomPrompt="1"/>
          </p:nvPr>
        </p:nvSpPr>
        <p:spPr>
          <a:xfrm>
            <a:off x="928919" y="717973"/>
            <a:ext cx="3465099" cy="538163"/>
          </a:xfrm>
          <a:prstGeom prst="rect">
            <a:avLst/>
          </a:prstGeom>
        </p:spPr>
        <p:txBody>
          <a:bodyPr anchor="ctr"/>
          <a:lstStyle>
            <a:lvl1pPr marL="0" marR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025" b="1" kern="1200" spc="30" baseline="0">
                <a:solidFill>
                  <a:srgbClr val="282F3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Título do assunto</a:t>
            </a:r>
          </a:p>
        </p:txBody>
      </p:sp>
      <p:sp>
        <p:nvSpPr>
          <p:cNvPr id="11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928918" y="1608681"/>
            <a:ext cx="4013770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rgbClr val="353F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435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7152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2870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3124678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14"/>
          <p:cNvSpPr>
            <a:spLocks noGrp="1"/>
          </p:cNvSpPr>
          <p:nvPr>
            <p:ph type="body" sz="quarter" idx="11" hasCustomPrompt="1"/>
          </p:nvPr>
        </p:nvSpPr>
        <p:spPr>
          <a:xfrm>
            <a:off x="928919" y="717973"/>
            <a:ext cx="3465099" cy="538163"/>
          </a:xfrm>
          <a:prstGeom prst="rect">
            <a:avLst/>
          </a:prstGeom>
        </p:spPr>
        <p:txBody>
          <a:bodyPr anchor="ctr"/>
          <a:lstStyle>
            <a:lvl1pPr marL="0" marR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025" b="1" kern="1200" spc="30" baseline="0">
                <a:solidFill>
                  <a:srgbClr val="282F3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Título do assunto</a:t>
            </a:r>
          </a:p>
        </p:txBody>
      </p:sp>
      <p:sp>
        <p:nvSpPr>
          <p:cNvPr id="11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928918" y="1608681"/>
            <a:ext cx="4013770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rgbClr val="353F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435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7152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2870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341749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864610" y="634535"/>
            <a:ext cx="3465099" cy="629360"/>
          </a:xfrm>
          <a:prstGeom prst="rect">
            <a:avLst/>
          </a:prstGeom>
        </p:spPr>
        <p:txBody>
          <a:bodyPr anchor="ctr"/>
          <a:lstStyle>
            <a:lvl1pPr marL="0" marR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025" b="1" kern="1200" spc="30">
                <a:solidFill>
                  <a:srgbClr val="282F3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Conclusão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864913" y="1395816"/>
            <a:ext cx="4768729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rgbClr val="353F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435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7152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2870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573600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864610" y="634535"/>
            <a:ext cx="3465099" cy="629360"/>
          </a:xfrm>
          <a:prstGeom prst="rect">
            <a:avLst/>
          </a:prstGeom>
        </p:spPr>
        <p:txBody>
          <a:bodyPr anchor="ctr"/>
          <a:lstStyle>
            <a:lvl1pPr marL="0" marR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025" b="1" kern="1200" spc="30">
                <a:solidFill>
                  <a:srgbClr val="282F3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Conclusão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864913" y="1395816"/>
            <a:ext cx="4768729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rgbClr val="353F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435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7152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2870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42366817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864610" y="634535"/>
            <a:ext cx="3465099" cy="629360"/>
          </a:xfrm>
          <a:prstGeom prst="rect">
            <a:avLst/>
          </a:prstGeom>
        </p:spPr>
        <p:txBody>
          <a:bodyPr anchor="ctr"/>
          <a:lstStyle>
            <a:lvl1pPr marL="0" marR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025" b="1" kern="1200" spc="30">
                <a:solidFill>
                  <a:srgbClr val="282F3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Conclusão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864913" y="1395816"/>
            <a:ext cx="4768729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rgbClr val="353F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435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7152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2870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257602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278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864610" y="634535"/>
            <a:ext cx="3465099" cy="629360"/>
          </a:xfrm>
          <a:prstGeom prst="rect">
            <a:avLst/>
          </a:prstGeom>
        </p:spPr>
        <p:txBody>
          <a:bodyPr anchor="ctr"/>
          <a:lstStyle>
            <a:lvl1pPr marL="0" marR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025" b="1" kern="1200" spc="30">
                <a:solidFill>
                  <a:srgbClr val="282F3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Conclusão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864913" y="1395816"/>
            <a:ext cx="4768729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rgbClr val="353F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435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7152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2870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6598174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864610" y="634535"/>
            <a:ext cx="3465099" cy="629360"/>
          </a:xfrm>
          <a:prstGeom prst="rect">
            <a:avLst/>
          </a:prstGeom>
        </p:spPr>
        <p:txBody>
          <a:bodyPr anchor="ctr"/>
          <a:lstStyle>
            <a:lvl1pPr marL="0" marR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025" b="1" kern="1200" spc="30">
                <a:solidFill>
                  <a:srgbClr val="282F3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Conclusão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864913" y="1395816"/>
            <a:ext cx="4768729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rgbClr val="353F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435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7152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2870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35605630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864610" y="634535"/>
            <a:ext cx="3465099" cy="629360"/>
          </a:xfrm>
          <a:prstGeom prst="rect">
            <a:avLst/>
          </a:prstGeom>
        </p:spPr>
        <p:txBody>
          <a:bodyPr anchor="ctr"/>
          <a:lstStyle>
            <a:lvl1pPr marL="0" marR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025" b="1" kern="1200" spc="30">
                <a:solidFill>
                  <a:srgbClr val="282F3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Conclusão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864913" y="1395816"/>
            <a:ext cx="4768729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rgbClr val="353F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435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7152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2870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4961076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864610" y="634535"/>
            <a:ext cx="3465099" cy="629360"/>
          </a:xfrm>
          <a:prstGeom prst="rect">
            <a:avLst/>
          </a:prstGeom>
        </p:spPr>
        <p:txBody>
          <a:bodyPr anchor="ctr"/>
          <a:lstStyle>
            <a:lvl1pPr marL="0" marR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025" b="1" kern="1200" spc="30">
                <a:solidFill>
                  <a:srgbClr val="282F3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Conclusão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864913" y="1395816"/>
            <a:ext cx="4768729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rgbClr val="353F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435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7152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2870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1615136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864610" y="634535"/>
            <a:ext cx="3465099" cy="629360"/>
          </a:xfrm>
          <a:prstGeom prst="rect">
            <a:avLst/>
          </a:prstGeom>
        </p:spPr>
        <p:txBody>
          <a:bodyPr anchor="ctr"/>
          <a:lstStyle>
            <a:lvl1pPr marL="0" marR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025" b="1" kern="1200" spc="30">
                <a:solidFill>
                  <a:srgbClr val="282F3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Conclusão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864913" y="1395816"/>
            <a:ext cx="4768729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rgbClr val="353F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435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7152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2870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20447906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2407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10">
            <a:extLst>
              <a:ext uri="{FF2B5EF4-FFF2-40B4-BE49-F238E27FC236}">
                <a16:creationId xmlns:a16="http://schemas.microsoft.com/office/drawing/2014/main" id="{880B1BD4-F69F-4D10-BEC3-26970FF8CA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70441">
            <a:off x="4668040" y="-183297"/>
            <a:ext cx="9632202" cy="7260124"/>
          </a:xfrm>
          <a:prstGeom prst="rect">
            <a:avLst/>
          </a:prstGeom>
        </p:spPr>
      </p:pic>
      <p:sp>
        <p:nvSpPr>
          <p:cNvPr id="8" name="Espaço Reservado para Texto 14"/>
          <p:cNvSpPr>
            <a:spLocks noGrp="1"/>
          </p:cNvSpPr>
          <p:nvPr>
            <p:ph type="body" sz="quarter" idx="11" hasCustomPrompt="1"/>
          </p:nvPr>
        </p:nvSpPr>
        <p:spPr>
          <a:xfrm>
            <a:off x="960495" y="663109"/>
            <a:ext cx="3465099" cy="538163"/>
          </a:xfrm>
          <a:prstGeom prst="rect">
            <a:avLst/>
          </a:prstGeom>
        </p:spPr>
        <p:txBody>
          <a:bodyPr anchor="ctr"/>
          <a:lstStyle>
            <a:lvl1pPr marL="0" marR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700" b="1" kern="1200" spc="40" baseline="0">
                <a:solidFill>
                  <a:srgbClr val="282F30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Título do assunto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966521" y="1448855"/>
            <a:ext cx="6030426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rgbClr val="353F40"/>
                </a:solidFill>
                <a:latin typeface="+mn-lt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90603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10">
            <a:extLst>
              <a:ext uri="{FF2B5EF4-FFF2-40B4-BE49-F238E27FC236}">
                <a16:creationId xmlns:a16="http://schemas.microsoft.com/office/drawing/2014/main" id="{880B1BD4-F69F-4D10-BEC3-26970FF8CA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70441">
            <a:off x="4668040" y="-183297"/>
            <a:ext cx="9632202" cy="7260124"/>
          </a:xfrm>
          <a:prstGeom prst="rect">
            <a:avLst/>
          </a:prstGeom>
        </p:spPr>
      </p:pic>
      <p:sp>
        <p:nvSpPr>
          <p:cNvPr id="8" name="Espaço Reservado para Texto 14"/>
          <p:cNvSpPr>
            <a:spLocks noGrp="1"/>
          </p:cNvSpPr>
          <p:nvPr>
            <p:ph type="body" sz="quarter" idx="11" hasCustomPrompt="1"/>
          </p:nvPr>
        </p:nvSpPr>
        <p:spPr>
          <a:xfrm>
            <a:off x="960495" y="663109"/>
            <a:ext cx="3465099" cy="538163"/>
          </a:xfrm>
          <a:prstGeom prst="rect">
            <a:avLst/>
          </a:prstGeom>
        </p:spPr>
        <p:txBody>
          <a:bodyPr anchor="ctr"/>
          <a:lstStyle>
            <a:lvl1pPr marL="0" marR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700" b="1" kern="1200" spc="40" baseline="0">
                <a:solidFill>
                  <a:srgbClr val="282F30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Título do assunto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966521" y="1448855"/>
            <a:ext cx="6030426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rgbClr val="353F40"/>
                </a:solidFill>
                <a:latin typeface="+mn-lt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42685226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10">
            <a:extLst>
              <a:ext uri="{FF2B5EF4-FFF2-40B4-BE49-F238E27FC236}">
                <a16:creationId xmlns:a16="http://schemas.microsoft.com/office/drawing/2014/main" id="{880B1BD4-F69F-4D10-BEC3-26970FF8CA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70441">
            <a:off x="4668040" y="-183297"/>
            <a:ext cx="9632202" cy="7260124"/>
          </a:xfrm>
          <a:prstGeom prst="rect">
            <a:avLst/>
          </a:prstGeom>
        </p:spPr>
      </p:pic>
      <p:sp>
        <p:nvSpPr>
          <p:cNvPr id="8" name="Espaço Reservado para Texto 14"/>
          <p:cNvSpPr>
            <a:spLocks noGrp="1"/>
          </p:cNvSpPr>
          <p:nvPr>
            <p:ph type="body" sz="quarter" idx="11" hasCustomPrompt="1"/>
          </p:nvPr>
        </p:nvSpPr>
        <p:spPr>
          <a:xfrm>
            <a:off x="960495" y="663109"/>
            <a:ext cx="3465099" cy="538163"/>
          </a:xfrm>
          <a:prstGeom prst="rect">
            <a:avLst/>
          </a:prstGeom>
        </p:spPr>
        <p:txBody>
          <a:bodyPr anchor="ctr"/>
          <a:lstStyle>
            <a:lvl1pPr marL="0" marR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700" b="1" kern="1200" spc="40" baseline="0">
                <a:solidFill>
                  <a:srgbClr val="282F30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Título do assunto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966521" y="1448855"/>
            <a:ext cx="6030426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rgbClr val="353F40"/>
                </a:solidFill>
                <a:latin typeface="+mn-lt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17526276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10">
            <a:extLst>
              <a:ext uri="{FF2B5EF4-FFF2-40B4-BE49-F238E27FC236}">
                <a16:creationId xmlns:a16="http://schemas.microsoft.com/office/drawing/2014/main" id="{880B1BD4-F69F-4D10-BEC3-26970FF8CA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70441">
            <a:off x="4668040" y="-183297"/>
            <a:ext cx="9632202" cy="7260124"/>
          </a:xfrm>
          <a:prstGeom prst="rect">
            <a:avLst/>
          </a:prstGeom>
        </p:spPr>
      </p:pic>
      <p:sp>
        <p:nvSpPr>
          <p:cNvPr id="8" name="Espaço Reservado para Texto 14"/>
          <p:cNvSpPr>
            <a:spLocks noGrp="1"/>
          </p:cNvSpPr>
          <p:nvPr>
            <p:ph type="body" sz="quarter" idx="11" hasCustomPrompt="1"/>
          </p:nvPr>
        </p:nvSpPr>
        <p:spPr>
          <a:xfrm>
            <a:off x="960495" y="663109"/>
            <a:ext cx="3465099" cy="538163"/>
          </a:xfrm>
          <a:prstGeom prst="rect">
            <a:avLst/>
          </a:prstGeom>
        </p:spPr>
        <p:txBody>
          <a:bodyPr anchor="ctr"/>
          <a:lstStyle>
            <a:lvl1pPr marL="0" marR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700" b="1" kern="1200" spc="40" baseline="0">
                <a:solidFill>
                  <a:srgbClr val="282F30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Título do assunto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966521" y="1448855"/>
            <a:ext cx="6030426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rgbClr val="353F40"/>
                </a:solidFill>
                <a:latin typeface="+mn-lt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266933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ex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233096C-48C5-B440-8B48-BE6C145D77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3899" y="2054206"/>
            <a:ext cx="5933933" cy="287178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00B700"/>
              </a:buClr>
              <a:defRPr sz="1800">
                <a:solidFill>
                  <a:srgbClr val="F7F7F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150000"/>
              </a:lnSpc>
              <a:buClr>
                <a:srgbClr val="7DDD00"/>
              </a:buClr>
              <a:buFont typeface="Calibri" panose="020F0502020204030204" pitchFamily="34" charset="0"/>
              <a:buChar char="–"/>
              <a:defRPr sz="1800">
                <a:solidFill>
                  <a:srgbClr val="F7F7F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rgbClr val="7DDD00"/>
              </a:buClr>
              <a:buSzPct val="80000"/>
              <a:buFont typeface="Courier New" panose="02070309020205020404" pitchFamily="49" charset="0"/>
              <a:buChar char="o"/>
              <a:defRPr sz="1800">
                <a:solidFill>
                  <a:srgbClr val="F7F7F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buClr>
                <a:srgbClr val="7DDD00"/>
              </a:buClr>
              <a:defRPr sz="1800">
                <a:solidFill>
                  <a:srgbClr val="F7F7F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buClr>
                <a:srgbClr val="7DDD00"/>
              </a:buClr>
              <a:defRPr sz="1800">
                <a:solidFill>
                  <a:srgbClr val="F7F7F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02EC33-1C25-2714-3E9D-AA059656C7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0996" y="1450563"/>
            <a:ext cx="5934301" cy="5715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pt-BR" sz="2400" kern="1200" dirty="0">
                <a:solidFill>
                  <a:srgbClr val="7DDD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dirty="0"/>
              <a:t>Exemplo de título_</a:t>
            </a:r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3FEBCCF4-93BC-595B-06BB-E4AC66D06F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400" y="0"/>
            <a:ext cx="21336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rgbClr val="7DDD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 algn="ctr">
              <a:buFont typeface="Arial" panose="020B0604020202020204" pitchFamily="34" charset="0"/>
              <a:buNone/>
              <a:defRPr sz="1400">
                <a:solidFill>
                  <a:srgbClr val="7DDD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 algn="ctr">
              <a:buFont typeface="Arial" panose="020B0604020202020204" pitchFamily="34" charset="0"/>
              <a:buNone/>
              <a:defRPr sz="1400">
                <a:solidFill>
                  <a:srgbClr val="7DDD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0" indent="0" algn="ctr">
              <a:buFont typeface="Arial" panose="020B0604020202020204" pitchFamily="34" charset="0"/>
              <a:buNone/>
              <a:defRPr sz="1400">
                <a:solidFill>
                  <a:srgbClr val="7DDD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0" indent="0" algn="ctr">
              <a:buFont typeface="Arial" panose="020B0604020202020204" pitchFamily="34" charset="0"/>
              <a:buNone/>
              <a:defRPr sz="1400">
                <a:solidFill>
                  <a:srgbClr val="7DDD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pt-BR" dirty="0"/>
              <a:t>Área reservada para a sua transmissão, favor não colocar conteúdo para evitar que seja coberto.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(essa tarja não será visível no modo de apresentação)</a:t>
            </a:r>
          </a:p>
        </p:txBody>
      </p:sp>
    </p:spTree>
    <p:extLst>
      <p:ext uri="{BB962C8B-B14F-4D97-AF65-F5344CB8AC3E}">
        <p14:creationId xmlns:p14="http://schemas.microsoft.com/office/powerpoint/2010/main" val="11178832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10">
            <a:extLst>
              <a:ext uri="{FF2B5EF4-FFF2-40B4-BE49-F238E27FC236}">
                <a16:creationId xmlns:a16="http://schemas.microsoft.com/office/drawing/2014/main" id="{880B1BD4-F69F-4D10-BEC3-26970FF8CA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70441">
            <a:off x="4668040" y="-183297"/>
            <a:ext cx="9632202" cy="7260124"/>
          </a:xfrm>
          <a:prstGeom prst="rect">
            <a:avLst/>
          </a:prstGeom>
        </p:spPr>
      </p:pic>
      <p:sp>
        <p:nvSpPr>
          <p:cNvPr id="8" name="Espaço Reservado para Texto 14"/>
          <p:cNvSpPr>
            <a:spLocks noGrp="1"/>
          </p:cNvSpPr>
          <p:nvPr>
            <p:ph type="body" sz="quarter" idx="11" hasCustomPrompt="1"/>
          </p:nvPr>
        </p:nvSpPr>
        <p:spPr>
          <a:xfrm>
            <a:off x="960495" y="663109"/>
            <a:ext cx="3465099" cy="538163"/>
          </a:xfrm>
          <a:prstGeom prst="rect">
            <a:avLst/>
          </a:prstGeom>
        </p:spPr>
        <p:txBody>
          <a:bodyPr anchor="ctr"/>
          <a:lstStyle>
            <a:lvl1pPr marL="0" marR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700" b="1" kern="1200" spc="40" baseline="0">
                <a:solidFill>
                  <a:srgbClr val="282F30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Título do assunto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966521" y="1448855"/>
            <a:ext cx="6030426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rgbClr val="353F40"/>
                </a:solidFill>
                <a:latin typeface="+mn-lt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2257642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10">
            <a:extLst>
              <a:ext uri="{FF2B5EF4-FFF2-40B4-BE49-F238E27FC236}">
                <a16:creationId xmlns:a16="http://schemas.microsoft.com/office/drawing/2014/main" id="{880B1BD4-F69F-4D10-BEC3-26970FF8CA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70441">
            <a:off x="4668040" y="-183297"/>
            <a:ext cx="9632202" cy="7260124"/>
          </a:xfrm>
          <a:prstGeom prst="rect">
            <a:avLst/>
          </a:prstGeom>
        </p:spPr>
      </p:pic>
      <p:sp>
        <p:nvSpPr>
          <p:cNvPr id="8" name="Espaço Reservado para Texto 14"/>
          <p:cNvSpPr>
            <a:spLocks noGrp="1"/>
          </p:cNvSpPr>
          <p:nvPr>
            <p:ph type="body" sz="quarter" idx="11" hasCustomPrompt="1"/>
          </p:nvPr>
        </p:nvSpPr>
        <p:spPr>
          <a:xfrm>
            <a:off x="960495" y="663109"/>
            <a:ext cx="3465099" cy="538163"/>
          </a:xfrm>
          <a:prstGeom prst="rect">
            <a:avLst/>
          </a:prstGeom>
        </p:spPr>
        <p:txBody>
          <a:bodyPr anchor="ctr"/>
          <a:lstStyle>
            <a:lvl1pPr marL="0" marR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700" b="1" kern="1200" spc="40" baseline="0">
                <a:solidFill>
                  <a:srgbClr val="282F30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Título do assunto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966521" y="1448855"/>
            <a:ext cx="6030426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rgbClr val="353F40"/>
                </a:solidFill>
                <a:latin typeface="+mn-lt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33585171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10">
            <a:extLst>
              <a:ext uri="{FF2B5EF4-FFF2-40B4-BE49-F238E27FC236}">
                <a16:creationId xmlns:a16="http://schemas.microsoft.com/office/drawing/2014/main" id="{880B1BD4-F69F-4D10-BEC3-26970FF8CA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70441">
            <a:off x="4668040" y="-183297"/>
            <a:ext cx="9632202" cy="7260124"/>
          </a:xfrm>
          <a:prstGeom prst="rect">
            <a:avLst/>
          </a:prstGeom>
        </p:spPr>
      </p:pic>
      <p:sp>
        <p:nvSpPr>
          <p:cNvPr id="8" name="Espaço Reservado para Texto 14"/>
          <p:cNvSpPr>
            <a:spLocks noGrp="1"/>
          </p:cNvSpPr>
          <p:nvPr>
            <p:ph type="body" sz="quarter" idx="11" hasCustomPrompt="1"/>
          </p:nvPr>
        </p:nvSpPr>
        <p:spPr>
          <a:xfrm>
            <a:off x="960495" y="663109"/>
            <a:ext cx="3465099" cy="538163"/>
          </a:xfrm>
          <a:prstGeom prst="rect">
            <a:avLst/>
          </a:prstGeom>
        </p:spPr>
        <p:txBody>
          <a:bodyPr anchor="ctr"/>
          <a:lstStyle>
            <a:lvl1pPr marL="0" marR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700" b="1" kern="1200" spc="40" baseline="0">
                <a:solidFill>
                  <a:srgbClr val="282F30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Título do assunto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966521" y="1448855"/>
            <a:ext cx="6030426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rgbClr val="353F40"/>
                </a:solidFill>
                <a:latin typeface="+mn-lt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4127276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10">
            <a:extLst>
              <a:ext uri="{FF2B5EF4-FFF2-40B4-BE49-F238E27FC236}">
                <a16:creationId xmlns:a16="http://schemas.microsoft.com/office/drawing/2014/main" id="{880B1BD4-F69F-4D10-BEC3-26970FF8CA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70441">
            <a:off x="4668040" y="-183297"/>
            <a:ext cx="9632202" cy="7260124"/>
          </a:xfrm>
          <a:prstGeom prst="rect">
            <a:avLst/>
          </a:prstGeom>
        </p:spPr>
      </p:pic>
      <p:sp>
        <p:nvSpPr>
          <p:cNvPr id="8" name="Espaço Reservado para Texto 14"/>
          <p:cNvSpPr>
            <a:spLocks noGrp="1"/>
          </p:cNvSpPr>
          <p:nvPr>
            <p:ph type="body" sz="quarter" idx="11" hasCustomPrompt="1"/>
          </p:nvPr>
        </p:nvSpPr>
        <p:spPr>
          <a:xfrm>
            <a:off x="960495" y="663109"/>
            <a:ext cx="3465099" cy="538163"/>
          </a:xfrm>
          <a:prstGeom prst="rect">
            <a:avLst/>
          </a:prstGeom>
        </p:spPr>
        <p:txBody>
          <a:bodyPr anchor="ctr"/>
          <a:lstStyle>
            <a:lvl1pPr marL="0" marR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700" b="1" kern="1200" spc="40" baseline="0">
                <a:solidFill>
                  <a:srgbClr val="282F30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Título do assunto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966521" y="1448855"/>
            <a:ext cx="6030426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rgbClr val="353F40"/>
                </a:solidFill>
                <a:latin typeface="+mn-lt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26437417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10">
            <a:extLst>
              <a:ext uri="{FF2B5EF4-FFF2-40B4-BE49-F238E27FC236}">
                <a16:creationId xmlns:a16="http://schemas.microsoft.com/office/drawing/2014/main" id="{880B1BD4-F69F-4D10-BEC3-26970FF8CA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70441">
            <a:off x="4668040" y="-183297"/>
            <a:ext cx="9632202" cy="7260124"/>
          </a:xfrm>
          <a:prstGeom prst="rect">
            <a:avLst/>
          </a:prstGeom>
        </p:spPr>
      </p:pic>
      <p:sp>
        <p:nvSpPr>
          <p:cNvPr id="8" name="Espaço Reservado para Texto 14"/>
          <p:cNvSpPr>
            <a:spLocks noGrp="1"/>
          </p:cNvSpPr>
          <p:nvPr>
            <p:ph type="body" sz="quarter" idx="11" hasCustomPrompt="1"/>
          </p:nvPr>
        </p:nvSpPr>
        <p:spPr>
          <a:xfrm>
            <a:off x="960495" y="663109"/>
            <a:ext cx="3465099" cy="538163"/>
          </a:xfrm>
          <a:prstGeom prst="rect">
            <a:avLst/>
          </a:prstGeom>
        </p:spPr>
        <p:txBody>
          <a:bodyPr anchor="ctr"/>
          <a:lstStyle>
            <a:lvl1pPr marL="0" marR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700" b="1" kern="1200" spc="40" baseline="0">
                <a:solidFill>
                  <a:srgbClr val="282F30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Título do assunto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966521" y="1448855"/>
            <a:ext cx="6030426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rgbClr val="353F40"/>
                </a:solidFill>
                <a:latin typeface="+mn-lt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24454153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10">
            <a:extLst>
              <a:ext uri="{FF2B5EF4-FFF2-40B4-BE49-F238E27FC236}">
                <a16:creationId xmlns:a16="http://schemas.microsoft.com/office/drawing/2014/main" id="{880B1BD4-F69F-4D10-BEC3-26970FF8CA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70441">
            <a:off x="4668040" y="-183297"/>
            <a:ext cx="9632202" cy="7260124"/>
          </a:xfrm>
          <a:prstGeom prst="rect">
            <a:avLst/>
          </a:prstGeom>
        </p:spPr>
      </p:pic>
      <p:sp>
        <p:nvSpPr>
          <p:cNvPr id="8" name="Espaço Reservado para Texto 14"/>
          <p:cNvSpPr>
            <a:spLocks noGrp="1"/>
          </p:cNvSpPr>
          <p:nvPr>
            <p:ph type="body" sz="quarter" idx="11" hasCustomPrompt="1"/>
          </p:nvPr>
        </p:nvSpPr>
        <p:spPr>
          <a:xfrm>
            <a:off x="960495" y="663109"/>
            <a:ext cx="3465099" cy="538163"/>
          </a:xfrm>
          <a:prstGeom prst="rect">
            <a:avLst/>
          </a:prstGeom>
        </p:spPr>
        <p:txBody>
          <a:bodyPr anchor="ctr"/>
          <a:lstStyle>
            <a:lvl1pPr marL="0" marR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700" b="1" kern="1200" spc="40" baseline="0">
                <a:solidFill>
                  <a:srgbClr val="282F30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Título do assunto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966521" y="1448855"/>
            <a:ext cx="6030426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rgbClr val="353F40"/>
                </a:solidFill>
                <a:latin typeface="+mn-lt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2333715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10">
            <a:extLst>
              <a:ext uri="{FF2B5EF4-FFF2-40B4-BE49-F238E27FC236}">
                <a16:creationId xmlns:a16="http://schemas.microsoft.com/office/drawing/2014/main" id="{880B1BD4-F69F-4D10-BEC3-26970FF8CA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70441">
            <a:off x="4668040" y="-183297"/>
            <a:ext cx="9632202" cy="7260124"/>
          </a:xfrm>
          <a:prstGeom prst="rect">
            <a:avLst/>
          </a:prstGeom>
        </p:spPr>
      </p:pic>
      <p:sp>
        <p:nvSpPr>
          <p:cNvPr id="8" name="Espaço Reservado para Texto 14"/>
          <p:cNvSpPr>
            <a:spLocks noGrp="1"/>
          </p:cNvSpPr>
          <p:nvPr>
            <p:ph type="body" sz="quarter" idx="11" hasCustomPrompt="1"/>
          </p:nvPr>
        </p:nvSpPr>
        <p:spPr>
          <a:xfrm>
            <a:off x="960495" y="663109"/>
            <a:ext cx="3465099" cy="538163"/>
          </a:xfrm>
          <a:prstGeom prst="rect">
            <a:avLst/>
          </a:prstGeom>
        </p:spPr>
        <p:txBody>
          <a:bodyPr anchor="ctr"/>
          <a:lstStyle>
            <a:lvl1pPr marL="0" marR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700" b="1" kern="1200" spc="40" baseline="0">
                <a:solidFill>
                  <a:srgbClr val="282F30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Título do assunto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966521" y="1448855"/>
            <a:ext cx="6030426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rgbClr val="353F40"/>
                </a:solidFill>
                <a:latin typeface="+mn-lt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3629798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10">
            <a:extLst>
              <a:ext uri="{FF2B5EF4-FFF2-40B4-BE49-F238E27FC236}">
                <a16:creationId xmlns:a16="http://schemas.microsoft.com/office/drawing/2014/main" id="{880B1BD4-F69F-4D10-BEC3-26970FF8CA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70441">
            <a:off x="4668040" y="-183297"/>
            <a:ext cx="9632202" cy="7260124"/>
          </a:xfrm>
          <a:prstGeom prst="rect">
            <a:avLst/>
          </a:prstGeom>
        </p:spPr>
      </p:pic>
      <p:sp>
        <p:nvSpPr>
          <p:cNvPr id="8" name="Espaço Reservado para Texto 14"/>
          <p:cNvSpPr>
            <a:spLocks noGrp="1"/>
          </p:cNvSpPr>
          <p:nvPr>
            <p:ph type="body" sz="quarter" idx="11" hasCustomPrompt="1"/>
          </p:nvPr>
        </p:nvSpPr>
        <p:spPr>
          <a:xfrm>
            <a:off x="960495" y="663109"/>
            <a:ext cx="3465099" cy="538163"/>
          </a:xfrm>
          <a:prstGeom prst="rect">
            <a:avLst/>
          </a:prstGeom>
        </p:spPr>
        <p:txBody>
          <a:bodyPr anchor="ctr"/>
          <a:lstStyle>
            <a:lvl1pPr marL="0" marR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700" b="1" kern="1200" spc="40" baseline="0">
                <a:solidFill>
                  <a:srgbClr val="282F30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Título do assunto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966521" y="1448855"/>
            <a:ext cx="6030426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rgbClr val="353F40"/>
                </a:solidFill>
                <a:latin typeface="+mn-lt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14962442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10">
            <a:extLst>
              <a:ext uri="{FF2B5EF4-FFF2-40B4-BE49-F238E27FC236}">
                <a16:creationId xmlns:a16="http://schemas.microsoft.com/office/drawing/2014/main" id="{880B1BD4-F69F-4D10-BEC3-26970FF8CA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70441">
            <a:off x="4668040" y="-183297"/>
            <a:ext cx="9632202" cy="7260124"/>
          </a:xfrm>
          <a:prstGeom prst="rect">
            <a:avLst/>
          </a:prstGeom>
        </p:spPr>
      </p:pic>
      <p:sp>
        <p:nvSpPr>
          <p:cNvPr id="8" name="Espaço Reservado para Texto 14"/>
          <p:cNvSpPr>
            <a:spLocks noGrp="1"/>
          </p:cNvSpPr>
          <p:nvPr>
            <p:ph type="body" sz="quarter" idx="11" hasCustomPrompt="1"/>
          </p:nvPr>
        </p:nvSpPr>
        <p:spPr>
          <a:xfrm>
            <a:off x="960495" y="663109"/>
            <a:ext cx="3465099" cy="538163"/>
          </a:xfrm>
          <a:prstGeom prst="rect">
            <a:avLst/>
          </a:prstGeom>
        </p:spPr>
        <p:txBody>
          <a:bodyPr anchor="ctr"/>
          <a:lstStyle>
            <a:lvl1pPr marL="0" marR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700" b="1" kern="1200" spc="40" baseline="0">
                <a:solidFill>
                  <a:srgbClr val="282F30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Título do assunto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966521" y="1448855"/>
            <a:ext cx="6030426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rgbClr val="353F40"/>
                </a:solidFill>
                <a:latin typeface="+mn-lt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6684154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10">
            <a:extLst>
              <a:ext uri="{FF2B5EF4-FFF2-40B4-BE49-F238E27FC236}">
                <a16:creationId xmlns:a16="http://schemas.microsoft.com/office/drawing/2014/main" id="{880B1BD4-F69F-4D10-BEC3-26970FF8CA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70441">
            <a:off x="4668040" y="-183297"/>
            <a:ext cx="9632202" cy="7260124"/>
          </a:xfrm>
          <a:prstGeom prst="rect">
            <a:avLst/>
          </a:prstGeom>
        </p:spPr>
      </p:pic>
      <p:sp>
        <p:nvSpPr>
          <p:cNvPr id="8" name="Espaço Reservado para Texto 14"/>
          <p:cNvSpPr>
            <a:spLocks noGrp="1"/>
          </p:cNvSpPr>
          <p:nvPr>
            <p:ph type="body" sz="quarter" idx="11" hasCustomPrompt="1"/>
          </p:nvPr>
        </p:nvSpPr>
        <p:spPr>
          <a:xfrm>
            <a:off x="960495" y="663109"/>
            <a:ext cx="3465099" cy="538163"/>
          </a:xfrm>
          <a:prstGeom prst="rect">
            <a:avLst/>
          </a:prstGeom>
        </p:spPr>
        <p:txBody>
          <a:bodyPr anchor="ctr"/>
          <a:lstStyle>
            <a:lvl1pPr marL="0" marR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700" b="1" kern="1200" spc="40" baseline="0">
                <a:solidFill>
                  <a:srgbClr val="282F30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Título do assunto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966521" y="1448855"/>
            <a:ext cx="6030426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rgbClr val="353F40"/>
                </a:solidFill>
                <a:latin typeface="+mn-lt"/>
                <a:cs typeface="Arial" panose="020B0604020202020204" pitchFamily="34" charset="0"/>
              </a:defRPr>
            </a:lvl1pPr>
            <a:lvl2pPr marL="3429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1107731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6EB1132-F159-6BB7-E7F8-15A1A4F0BE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7263" y="2571750"/>
            <a:ext cx="5958544" cy="56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2400" b="0" i="0" u="none" strike="noStrike" cap="none" dirty="0">
                <a:solidFill>
                  <a:srgbClr val="7DDD00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pt-BR" dirty="0"/>
              <a:t>Frase Curta_</a:t>
            </a:r>
          </a:p>
        </p:txBody>
      </p:sp>
      <p:sp>
        <p:nvSpPr>
          <p:cNvPr id="7" name="Espaço Reservado para Texto 5">
            <a:extLst>
              <a:ext uri="{FF2B5EF4-FFF2-40B4-BE49-F238E27FC236}">
                <a16:creationId xmlns:a16="http://schemas.microsoft.com/office/drawing/2014/main" id="{DD9BDC10-3235-DA8B-037E-DB5CB88CA4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400" y="0"/>
            <a:ext cx="21336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rgbClr val="7DDD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 algn="ctr">
              <a:buFont typeface="Arial" panose="020B0604020202020204" pitchFamily="34" charset="0"/>
              <a:buNone/>
              <a:defRPr sz="1400">
                <a:solidFill>
                  <a:srgbClr val="7DDD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 algn="ctr">
              <a:buFont typeface="Arial" panose="020B0604020202020204" pitchFamily="34" charset="0"/>
              <a:buNone/>
              <a:defRPr sz="1400">
                <a:solidFill>
                  <a:srgbClr val="7DDD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0" indent="0" algn="ctr">
              <a:buFont typeface="Arial" panose="020B0604020202020204" pitchFamily="34" charset="0"/>
              <a:buNone/>
              <a:defRPr sz="1400">
                <a:solidFill>
                  <a:srgbClr val="7DDD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0" indent="0" algn="ctr">
              <a:buFont typeface="Arial" panose="020B0604020202020204" pitchFamily="34" charset="0"/>
              <a:buNone/>
              <a:defRPr sz="1400">
                <a:solidFill>
                  <a:srgbClr val="7DDD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pt-BR" dirty="0"/>
              <a:t>Área reservada para a sua transmissão, favor não colocar conteúdo para evitar que seja coberto.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(essa tarja não será visível no modo de apresentação)</a:t>
            </a:r>
          </a:p>
        </p:txBody>
      </p:sp>
    </p:spTree>
    <p:extLst>
      <p:ext uri="{BB962C8B-B14F-4D97-AF65-F5344CB8AC3E}">
        <p14:creationId xmlns:p14="http://schemas.microsoft.com/office/powerpoint/2010/main" val="407385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Conteúdo 11">
            <a:extLst>
              <a:ext uri="{FF2B5EF4-FFF2-40B4-BE49-F238E27FC236}">
                <a16:creationId xmlns:a16="http://schemas.microsoft.com/office/drawing/2014/main" id="{9E484F82-6763-4CF4-8085-F09F9987AE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919054" y="1"/>
            <a:ext cx="10068984" cy="5543549"/>
          </a:xfrm>
          <a:prstGeom prst="rect">
            <a:avLst/>
          </a:prstGeom>
        </p:spPr>
      </p:pic>
      <p:sp>
        <p:nvSpPr>
          <p:cNvPr id="4" name="Rectangle 16"/>
          <p:cNvSpPr/>
          <p:nvPr userDrawn="1"/>
        </p:nvSpPr>
        <p:spPr>
          <a:xfrm>
            <a:off x="-626523" y="0"/>
            <a:ext cx="10068984" cy="5143500"/>
          </a:xfrm>
          <a:prstGeom prst="rect">
            <a:avLst/>
          </a:prstGeom>
          <a:solidFill>
            <a:srgbClr val="00BAB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25" dirty="0"/>
          </a:p>
        </p:txBody>
      </p:sp>
      <p:pic>
        <p:nvPicPr>
          <p:cNvPr id="5" name="Gráfico 11">
            <a:extLst>
              <a:ext uri="{FF2B5EF4-FFF2-40B4-BE49-F238E27FC236}">
                <a16:creationId xmlns:a16="http://schemas.microsoft.com/office/drawing/2014/main" id="{48004316-4C20-443B-811F-67DF6101AA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4438" y="774205"/>
            <a:ext cx="1050968" cy="268778"/>
          </a:xfrm>
          <a:prstGeom prst="rect">
            <a:avLst/>
          </a:prstGeom>
        </p:spPr>
      </p:pic>
      <p:sp>
        <p:nvSpPr>
          <p:cNvPr id="13" name="Espaço Reservado para Texto 15"/>
          <p:cNvSpPr>
            <a:spLocks noGrp="1"/>
          </p:cNvSpPr>
          <p:nvPr>
            <p:ph type="body" sz="quarter" idx="10" hasCustomPrompt="1"/>
          </p:nvPr>
        </p:nvSpPr>
        <p:spPr>
          <a:xfrm>
            <a:off x="1106612" y="2325291"/>
            <a:ext cx="3655219" cy="656035"/>
          </a:xfrm>
          <a:prstGeom prst="rect">
            <a:avLst/>
          </a:prstGeom>
        </p:spPr>
        <p:txBody>
          <a:bodyPr/>
          <a:lstStyle>
            <a:lvl1pPr marL="0" marR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 sz="2700" b="1" kern="1200" spc="4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</a:lstStyle>
          <a:p>
            <a:pPr marL="0" marR="0" lvl="0" indent="0" algn="l" defTabSz="6857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700" b="1" kern="1200" spc="4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Nome da disciplina</a:t>
            </a:r>
            <a:endParaRPr lang="pt-BR" dirty="0"/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1" hasCustomPrompt="1"/>
          </p:nvPr>
        </p:nvSpPr>
        <p:spPr>
          <a:xfrm>
            <a:off x="1106611" y="3090847"/>
            <a:ext cx="3301358" cy="246473"/>
          </a:xfrm>
          <a:prstGeom prst="rect">
            <a:avLst/>
          </a:prstGeom>
        </p:spPr>
        <p:txBody>
          <a:bodyPr/>
          <a:lstStyle>
            <a:lvl1pPr marL="0" indent="0" algn="l" defTabSz="685732" rtl="0" eaLnBrk="1" latinLnBrk="0" hangingPunct="1">
              <a:buNone/>
              <a:defRPr lang="pt-BR" sz="1200" b="1" kern="1200" spc="83" dirty="0" smtClean="0">
                <a:solidFill>
                  <a:schemeClr val="bg1"/>
                </a:solidFill>
                <a:latin typeface="Arial Narrow" panose="020B0606020202030204" pitchFamily="34" charset="0"/>
                <a:ea typeface="Lato" panose="020F0502020204030203" pitchFamily="34" charset="0"/>
                <a:cs typeface="Arial" panose="020B0604020202020204" pitchFamily="34" charset="0"/>
              </a:defRPr>
            </a:lvl1pPr>
            <a:lvl2pPr marL="0" indent="0" algn="l" defTabSz="685732" rtl="0" eaLnBrk="1" latinLnBrk="0" hangingPunct="1">
              <a:buNone/>
              <a:defRPr lang="pt-BR" sz="1200" b="1" kern="1200" spc="83" dirty="0" smtClean="0">
                <a:solidFill>
                  <a:schemeClr val="bg1"/>
                </a:solidFill>
                <a:latin typeface="Arial Narrow" panose="020B0606020202030204" pitchFamily="34" charset="0"/>
                <a:ea typeface="Lato" panose="020F0502020204030203" pitchFamily="34" charset="0"/>
                <a:cs typeface="Arial" panose="020B0604020202020204" pitchFamily="34" charset="0"/>
              </a:defRPr>
            </a:lvl2pPr>
            <a:lvl3pPr marL="0" indent="0" algn="l" defTabSz="685732" rtl="0" eaLnBrk="1" latinLnBrk="0" hangingPunct="1">
              <a:buNone/>
              <a:defRPr lang="pt-BR" sz="1200" b="1" kern="1200" spc="83" dirty="0" smtClean="0">
                <a:solidFill>
                  <a:schemeClr val="bg1"/>
                </a:solidFill>
                <a:latin typeface="Arial Narrow" panose="020B0606020202030204" pitchFamily="34" charset="0"/>
                <a:ea typeface="Lato" panose="020F0502020204030203" pitchFamily="34" charset="0"/>
                <a:cs typeface="Arial" panose="020B0604020202020204" pitchFamily="34" charset="0"/>
              </a:defRPr>
            </a:lvl3pPr>
            <a:lvl4pPr marL="0" indent="0" algn="l" defTabSz="685732" rtl="0" eaLnBrk="1" latinLnBrk="0" hangingPunct="1">
              <a:buNone/>
              <a:defRPr lang="pt-BR" sz="1200" b="1" kern="1200" spc="83" dirty="0" smtClean="0">
                <a:solidFill>
                  <a:schemeClr val="bg1"/>
                </a:solidFill>
                <a:latin typeface="Arial Narrow" panose="020B0606020202030204" pitchFamily="34" charset="0"/>
                <a:ea typeface="Lato" panose="020F0502020204030203" pitchFamily="34" charset="0"/>
                <a:cs typeface="Arial" panose="020B0604020202020204" pitchFamily="34" charset="0"/>
              </a:defRPr>
            </a:lvl4pPr>
            <a:lvl5pPr marL="0" indent="0" algn="l" defTabSz="685732" rtl="0" eaLnBrk="1" latinLnBrk="0" hangingPunct="1">
              <a:buNone/>
              <a:defRPr lang="pt-BR" sz="1200" b="1" kern="1200" spc="83" dirty="0">
                <a:solidFill>
                  <a:schemeClr val="bg1"/>
                </a:solidFill>
                <a:latin typeface="Arial Narrow" panose="020B0606020202030204" pitchFamily="34" charset="0"/>
                <a:ea typeface="Lato" panose="020F0502020204030203" pitchFamily="34" charset="0"/>
                <a:cs typeface="Arial" panose="020B0604020202020204" pitchFamily="34" charset="0"/>
              </a:defRPr>
            </a:lvl5pPr>
          </a:lstStyle>
          <a:p>
            <a:r>
              <a:rPr lang="pt-BR" sz="1200" b="1" spc="83" dirty="0">
                <a:solidFill>
                  <a:schemeClr val="bg1"/>
                </a:solidFill>
                <a:latin typeface="Arial Narrow" panose="020B0606020202030204" pitchFamily="34" charset="0"/>
                <a:ea typeface="Lato" panose="020F0502020204030203" pitchFamily="34" charset="0"/>
                <a:cs typeface="Arial" panose="020B0604020202020204" pitchFamily="34" charset="0"/>
              </a:rPr>
              <a:t>CAPÍTULO &lt;Nº&gt;. NOME DA AULA</a:t>
            </a:r>
            <a:endParaRPr lang="id-ID" sz="1200" b="1" spc="83" dirty="0">
              <a:solidFill>
                <a:schemeClr val="bg1"/>
              </a:solidFill>
              <a:latin typeface="Arial Narrow" panose="020B060602020203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7" name="Espaço Reservado para Texto 16"/>
          <p:cNvSpPr>
            <a:spLocks noGrp="1"/>
          </p:cNvSpPr>
          <p:nvPr>
            <p:ph type="body" sz="quarter" idx="12" hasCustomPrompt="1"/>
          </p:nvPr>
        </p:nvSpPr>
        <p:spPr>
          <a:xfrm>
            <a:off x="1106612" y="3412926"/>
            <a:ext cx="2446399" cy="248836"/>
          </a:xfrm>
          <a:prstGeom prst="rect">
            <a:avLst/>
          </a:prstGeom>
        </p:spPr>
        <p:txBody>
          <a:bodyPr/>
          <a:lstStyle>
            <a:lvl1pPr marL="0" indent="0" algn="l" defTabSz="685732" rtl="0" eaLnBrk="1" latinLnBrk="0" hangingPunct="1">
              <a:buNone/>
              <a:defRPr lang="pt-BR" sz="1200" b="1" kern="1200" spc="83" dirty="0" smtClean="0">
                <a:solidFill>
                  <a:schemeClr val="bg1"/>
                </a:solidFill>
                <a:latin typeface="Arial Narrow" panose="020B0606020202030204" pitchFamily="34" charset="0"/>
                <a:ea typeface="Lato" panose="020F0502020204030203" pitchFamily="34" charset="0"/>
                <a:cs typeface="Arial" panose="020B0604020202020204" pitchFamily="34" charset="0"/>
              </a:defRPr>
            </a:lvl1pPr>
            <a:lvl2pPr marL="0" indent="0" algn="l" defTabSz="685732" rtl="0" eaLnBrk="1" latinLnBrk="0" hangingPunct="1">
              <a:buNone/>
              <a:defRPr lang="pt-BR" sz="1200" b="1" kern="1200" spc="83" dirty="0" smtClean="0">
                <a:solidFill>
                  <a:schemeClr val="bg1"/>
                </a:solidFill>
                <a:latin typeface="Arial Narrow" panose="020B0606020202030204" pitchFamily="34" charset="0"/>
                <a:ea typeface="Lato" panose="020F0502020204030203" pitchFamily="34" charset="0"/>
                <a:cs typeface="Arial" panose="020B0604020202020204" pitchFamily="34" charset="0"/>
              </a:defRPr>
            </a:lvl2pPr>
            <a:lvl3pPr marL="0" indent="0" algn="l" defTabSz="685732" rtl="0" eaLnBrk="1" latinLnBrk="0" hangingPunct="1">
              <a:buNone/>
              <a:defRPr lang="pt-BR" sz="1200" b="1" kern="1200" spc="83" dirty="0" smtClean="0">
                <a:solidFill>
                  <a:schemeClr val="bg1"/>
                </a:solidFill>
                <a:latin typeface="Arial Narrow" panose="020B0606020202030204" pitchFamily="34" charset="0"/>
                <a:ea typeface="Lato" panose="020F0502020204030203" pitchFamily="34" charset="0"/>
                <a:cs typeface="Arial" panose="020B0604020202020204" pitchFamily="34" charset="0"/>
              </a:defRPr>
            </a:lvl3pPr>
            <a:lvl4pPr marL="0" indent="0" algn="l" defTabSz="685732" rtl="0" eaLnBrk="1" latinLnBrk="0" hangingPunct="1">
              <a:buNone/>
              <a:defRPr lang="pt-BR" sz="1200" b="1" kern="1200" spc="83" dirty="0" smtClean="0">
                <a:solidFill>
                  <a:schemeClr val="bg1"/>
                </a:solidFill>
                <a:latin typeface="Arial Narrow" panose="020B0606020202030204" pitchFamily="34" charset="0"/>
                <a:ea typeface="Lato" panose="020F0502020204030203" pitchFamily="34" charset="0"/>
                <a:cs typeface="Arial" panose="020B0604020202020204" pitchFamily="34" charset="0"/>
              </a:defRPr>
            </a:lvl4pPr>
            <a:lvl5pPr marL="0" indent="0" algn="l" defTabSz="685732" rtl="0" eaLnBrk="1" latinLnBrk="0" hangingPunct="1">
              <a:buNone/>
              <a:defRPr lang="pt-BR" sz="1200" b="1" kern="1200" spc="83" dirty="0">
                <a:solidFill>
                  <a:schemeClr val="bg1"/>
                </a:solidFill>
                <a:latin typeface="Arial Narrow" panose="020B0606020202030204" pitchFamily="34" charset="0"/>
                <a:ea typeface="Lato" panose="020F0502020204030203" pitchFamily="34" charset="0"/>
                <a:cs typeface="Arial" panose="020B0604020202020204" pitchFamily="34" charset="0"/>
              </a:defRPr>
            </a:lvl5pPr>
          </a:lstStyle>
          <a:p>
            <a:r>
              <a:rPr lang="pt-BR" sz="1200" b="1" spc="83" dirty="0">
                <a:solidFill>
                  <a:schemeClr val="bg1"/>
                </a:solidFill>
                <a:latin typeface="Arial Narrow" panose="020B0606020202030204" pitchFamily="34" charset="0"/>
                <a:ea typeface="Lato" panose="020F0502020204030203" pitchFamily="34" charset="0"/>
                <a:cs typeface="Arial" panose="020B0604020202020204" pitchFamily="34" charset="0"/>
              </a:rPr>
              <a:t>PROF. &lt;NOME DO PROFESSOR&gt;</a:t>
            </a:r>
            <a:endParaRPr lang="id-ID" sz="1200" b="1" spc="83" dirty="0">
              <a:solidFill>
                <a:schemeClr val="bg1"/>
              </a:solidFill>
              <a:latin typeface="Arial Narrow" panose="020B060602020203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383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4886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933595" y="660963"/>
            <a:ext cx="3465099" cy="538163"/>
          </a:xfrm>
          <a:prstGeom prst="rect">
            <a:avLst/>
          </a:prstGeom>
        </p:spPr>
        <p:txBody>
          <a:bodyPr anchor="ctr"/>
          <a:lstStyle>
            <a:lvl1pPr marL="128588" indent="-128588">
              <a:buNone/>
              <a:defRPr lang="pt-BR" sz="2025" b="1" kern="1200" spc="30" dirty="0">
                <a:solidFill>
                  <a:srgbClr val="282F3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Nesta aula</a:t>
            </a:r>
          </a:p>
        </p:txBody>
      </p:sp>
      <p:sp>
        <p:nvSpPr>
          <p:cNvPr id="13" name="Espaço Reservado para Texto 21"/>
          <p:cNvSpPr>
            <a:spLocks noGrp="1"/>
          </p:cNvSpPr>
          <p:nvPr>
            <p:ph type="body" sz="quarter" idx="11"/>
          </p:nvPr>
        </p:nvSpPr>
        <p:spPr>
          <a:xfrm>
            <a:off x="727200" y="1603041"/>
            <a:ext cx="4922044" cy="3139678"/>
          </a:xfrm>
          <a:prstGeom prst="rect">
            <a:avLst/>
          </a:prstGeom>
        </p:spPr>
        <p:txBody>
          <a:bodyPr/>
          <a:lstStyle>
            <a:lvl1pPr marL="204491" indent="-204491">
              <a:lnSpc>
                <a:spcPct val="150000"/>
              </a:lnSpc>
              <a:buClr>
                <a:srgbClr val="282F30"/>
              </a:buClr>
              <a:buFont typeface="Wingdings" panose="05000000000000000000" pitchFamily="2" charset="2"/>
              <a:buChar char="q"/>
              <a:defRPr lang="pt-BR" sz="1125" kern="1200" baseline="0" dirty="0" smtClean="0">
                <a:solidFill>
                  <a:srgbClr val="353F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415" indent="-198240">
              <a:lnSpc>
                <a:spcPct val="150000"/>
              </a:lnSpc>
              <a:buClr>
                <a:srgbClr val="282F30"/>
              </a:buClr>
              <a:buFont typeface="Wingdings" panose="05000000000000000000" pitchFamily="2" charset="2"/>
              <a:buChar char="Ø"/>
              <a:tabLst>
                <a:tab pos="553641" algn="l"/>
              </a:tabLst>
              <a:defRPr sz="1013">
                <a:solidFill>
                  <a:srgbClr val="353F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05446" indent="-191096">
              <a:lnSpc>
                <a:spcPct val="150000"/>
              </a:lnSpc>
              <a:buClr>
                <a:srgbClr val="282F30"/>
              </a:buClr>
              <a:buFont typeface="Wingdings" panose="05000000000000000000" pitchFamily="2" charset="2"/>
              <a:buChar char="v"/>
              <a:defRPr sz="900">
                <a:solidFill>
                  <a:srgbClr val="353F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71525" indent="0">
              <a:lnSpc>
                <a:spcPct val="150000"/>
              </a:lnSpc>
              <a:buClr>
                <a:srgbClr val="282F30"/>
              </a:buClr>
              <a:buNone/>
              <a:defRPr sz="1125">
                <a:solidFill>
                  <a:srgbClr val="353F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1673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933595" y="660963"/>
            <a:ext cx="3465099" cy="538163"/>
          </a:xfrm>
          <a:prstGeom prst="rect">
            <a:avLst/>
          </a:prstGeom>
        </p:spPr>
        <p:txBody>
          <a:bodyPr anchor="ctr"/>
          <a:lstStyle>
            <a:lvl1pPr marL="128588" indent="-128588">
              <a:buNone/>
              <a:defRPr lang="pt-BR" sz="2025" b="1" kern="1200" spc="30" dirty="0">
                <a:solidFill>
                  <a:srgbClr val="282F3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Nesta aula</a:t>
            </a:r>
          </a:p>
        </p:txBody>
      </p:sp>
      <p:sp>
        <p:nvSpPr>
          <p:cNvPr id="13" name="Espaço Reservado para Texto 21"/>
          <p:cNvSpPr>
            <a:spLocks noGrp="1"/>
          </p:cNvSpPr>
          <p:nvPr>
            <p:ph type="body" sz="quarter" idx="11"/>
          </p:nvPr>
        </p:nvSpPr>
        <p:spPr>
          <a:xfrm>
            <a:off x="727200" y="1603041"/>
            <a:ext cx="4922044" cy="3139678"/>
          </a:xfrm>
          <a:prstGeom prst="rect">
            <a:avLst/>
          </a:prstGeom>
        </p:spPr>
        <p:txBody>
          <a:bodyPr/>
          <a:lstStyle>
            <a:lvl1pPr marL="204491" indent="-204491">
              <a:lnSpc>
                <a:spcPct val="150000"/>
              </a:lnSpc>
              <a:buClr>
                <a:srgbClr val="282F30"/>
              </a:buClr>
              <a:buFont typeface="Wingdings" panose="05000000000000000000" pitchFamily="2" charset="2"/>
              <a:buChar char="q"/>
              <a:defRPr lang="pt-BR" sz="1125" kern="1200" baseline="0" dirty="0" smtClean="0">
                <a:solidFill>
                  <a:srgbClr val="353F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5415" indent="-198240">
              <a:lnSpc>
                <a:spcPct val="150000"/>
              </a:lnSpc>
              <a:buClr>
                <a:srgbClr val="282F30"/>
              </a:buClr>
              <a:buFont typeface="Wingdings" panose="05000000000000000000" pitchFamily="2" charset="2"/>
              <a:buChar char="Ø"/>
              <a:tabLst>
                <a:tab pos="553641" algn="l"/>
              </a:tabLst>
              <a:defRPr sz="1013">
                <a:solidFill>
                  <a:srgbClr val="353F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05446" indent="-191096">
              <a:lnSpc>
                <a:spcPct val="150000"/>
              </a:lnSpc>
              <a:buClr>
                <a:srgbClr val="282F30"/>
              </a:buClr>
              <a:buFont typeface="Wingdings" panose="05000000000000000000" pitchFamily="2" charset="2"/>
              <a:buChar char="v"/>
              <a:defRPr sz="900">
                <a:solidFill>
                  <a:srgbClr val="353F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71525" indent="0">
              <a:lnSpc>
                <a:spcPct val="150000"/>
              </a:lnSpc>
              <a:buClr>
                <a:srgbClr val="282F30"/>
              </a:buClr>
              <a:buNone/>
              <a:defRPr sz="1125">
                <a:solidFill>
                  <a:srgbClr val="353F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1125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8427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864610" y="634535"/>
            <a:ext cx="3465099" cy="629360"/>
          </a:xfrm>
          <a:prstGeom prst="rect">
            <a:avLst/>
          </a:prstGeom>
        </p:spPr>
        <p:txBody>
          <a:bodyPr anchor="ctr"/>
          <a:lstStyle>
            <a:lvl1pPr marL="0" marR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 lang="pt-BR" sz="2025" b="1" kern="1200" spc="30">
                <a:solidFill>
                  <a:srgbClr val="282F3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51429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/>
              <a:t>Conclusão</a:t>
            </a:r>
          </a:p>
        </p:txBody>
      </p:sp>
      <p:sp>
        <p:nvSpPr>
          <p:cNvPr id="9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864913" y="1395816"/>
            <a:ext cx="4768729" cy="33369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rgbClr val="353F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435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71525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28700" indent="0">
              <a:buFont typeface="Arial" panose="020B0604020202020204" pitchFamily="34" charset="0"/>
              <a:buNone/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dirty="0" err="1"/>
              <a:t>popularised</a:t>
            </a:r>
            <a:r>
              <a:rPr lang="en-US" dirty="0"/>
              <a:t> in the 1960s with the release of </a:t>
            </a:r>
            <a:r>
              <a:rPr lang="en-US" dirty="0" err="1"/>
              <a:t>Letraset</a:t>
            </a:r>
            <a:r>
              <a:rPr lang="en-US" dirty="0"/>
              <a:t>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849522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image" Target="../media/image2.png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70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39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5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4" r:id="rId29"/>
    <p:sldLayoutId id="2147483695" r:id="rId30"/>
    <p:sldLayoutId id="2147483696" r:id="rId31"/>
    <p:sldLayoutId id="2147483697" r:id="rId32"/>
    <p:sldLayoutId id="2147483699" r:id="rId33"/>
    <p:sldLayoutId id="2147483700" r:id="rId34"/>
    <p:sldLayoutId id="2147483701" r:id="rId35"/>
    <p:sldLayoutId id="2147483702" r:id="rId36"/>
    <p:sldLayoutId id="2147483703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36AFA6-E15E-CE09-A1B1-809897A6B7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3724" y="2442235"/>
            <a:ext cx="6196675" cy="462579"/>
          </a:xfrm>
        </p:spPr>
        <p:txBody>
          <a:bodyPr/>
          <a:lstStyle/>
          <a:p>
            <a:r>
              <a:rPr lang="pt-BR" sz="2800" dirty="0"/>
              <a:t>Ferramentas de BI</a:t>
            </a:r>
          </a:p>
          <a:p>
            <a:endParaRPr lang="pt-BR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710D85-3CF2-3B95-1365-320EDE833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3725" y="3537792"/>
            <a:ext cx="5405991" cy="70236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Clr>
                <a:srgbClr val="7DE100"/>
              </a:buClr>
              <a:buFont typeface="Radio Canada" pitchFamily="2" charset="0"/>
              <a:buChar char="&gt;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Primeira Aula Interativa</a:t>
            </a:r>
          </a:p>
          <a:p>
            <a:pPr marL="342900" indent="-342900">
              <a:lnSpc>
                <a:spcPct val="100000"/>
              </a:lnSpc>
              <a:buClr>
                <a:srgbClr val="7DE100"/>
              </a:buClr>
              <a:buFont typeface="Radio Canada" pitchFamily="2" charset="0"/>
              <a:buChar char="&gt;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Prof. </a:t>
            </a:r>
            <a:r>
              <a:rPr lang="pt-BR" sz="1600" b="1" dirty="0">
                <a:latin typeface="Calibri" panose="020F0502020204030204" pitchFamily="34" charset="0"/>
                <a:cs typeface="Calibri" panose="020F0502020204030204" pitchFamily="34" charset="0"/>
              </a:rPr>
              <a:t>Rodrigo Vitorino Moravia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D27177E-5CB4-38F0-CE75-AADBFA3AA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D3A5CC-8FD7-53FA-EB83-3CAB15409192}"/>
              </a:ext>
            </a:extLst>
          </p:cNvPr>
          <p:cNvSpPr txBox="1"/>
          <p:nvPr/>
        </p:nvSpPr>
        <p:spPr>
          <a:xfrm>
            <a:off x="674428" y="4657298"/>
            <a:ext cx="34804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</a:rPr>
              <a:t>https://www.linkedin.com/in/rodrigo-moravia-50b5a715/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DD34ACDA-9ECF-4F3D-BFB1-07D83C33CE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7493475"/>
              </p:ext>
            </p:extLst>
          </p:nvPr>
        </p:nvGraphicFramePr>
        <p:xfrm>
          <a:off x="211569" y="1018752"/>
          <a:ext cx="5990927" cy="3597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38140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227375-3079-403D-BACB-E97C096DB8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4602" y="1170830"/>
            <a:ext cx="5040900" cy="473158"/>
          </a:xfrm>
        </p:spPr>
        <p:txBody>
          <a:bodyPr/>
          <a:lstStyle/>
          <a:p>
            <a:r>
              <a:rPr lang="pt-BR" sz="1500" dirty="0">
                <a:solidFill>
                  <a:schemeClr val="bg1"/>
                </a:solidFill>
              </a:rPr>
              <a:t>Aqui, por sua vez, deveria começar do zero!</a:t>
            </a:r>
          </a:p>
          <a:p>
            <a:endParaRPr lang="pt-BR" sz="1500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E48AA2-88E0-4221-8480-60100CA1C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02" y="1784449"/>
            <a:ext cx="5738574" cy="248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92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7AAF8FE-12A2-162D-2F4D-392AE37D1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61" y="1174798"/>
            <a:ext cx="6091869" cy="321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27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62D64D3B-8451-4578-9984-3D62A3960F49}"/>
              </a:ext>
            </a:extLst>
          </p:cNvPr>
          <p:cNvSpPr txBox="1"/>
          <p:nvPr/>
        </p:nvSpPr>
        <p:spPr>
          <a:xfrm>
            <a:off x="106455" y="1142997"/>
            <a:ext cx="4582048" cy="365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Cuidado com as escalas: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161C05-7B4B-77F0-53CF-09E34BF5E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5" y="1758797"/>
            <a:ext cx="5104523" cy="292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43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387C426-EA60-4542-9495-933C26E93A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620" y="909956"/>
            <a:ext cx="3465099" cy="62936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Evitar 3D</a:t>
            </a:r>
          </a:p>
        </p:txBody>
      </p:sp>
      <p:pic>
        <p:nvPicPr>
          <p:cNvPr id="4" name="Picture 4" descr="Resultado de imagem para grÃ¡fico pizza">
            <a:extLst>
              <a:ext uri="{FF2B5EF4-FFF2-40B4-BE49-F238E27FC236}">
                <a16:creationId xmlns:a16="http://schemas.microsoft.com/office/drawing/2014/main" id="{5D942498-BAA7-4AB6-A6F5-0203554AE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79" y="1791070"/>
            <a:ext cx="2547719" cy="171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0AEE674-9C91-4A3D-87CF-A6EF680DF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38" t="36452" r="61025" b="18272"/>
          <a:stretch/>
        </p:blipFill>
        <p:spPr>
          <a:xfrm>
            <a:off x="169620" y="1713952"/>
            <a:ext cx="2216262" cy="1715596"/>
          </a:xfrm>
          <a:prstGeom prst="rect">
            <a:avLst/>
          </a:prstGeom>
        </p:spPr>
      </p:pic>
      <p:sp>
        <p:nvSpPr>
          <p:cNvPr id="3" name="Sinal de Multiplicação 2">
            <a:extLst>
              <a:ext uri="{FF2B5EF4-FFF2-40B4-BE49-F238E27FC236}">
                <a16:creationId xmlns:a16="http://schemas.microsoft.com/office/drawing/2014/main" id="{BFCEA0AF-BDA4-4568-1648-FE310F7B3D28}"/>
              </a:ext>
            </a:extLst>
          </p:cNvPr>
          <p:cNvSpPr/>
          <p:nvPr/>
        </p:nvSpPr>
        <p:spPr>
          <a:xfrm>
            <a:off x="2667079" y="1964537"/>
            <a:ext cx="2158309" cy="1373573"/>
          </a:xfrm>
          <a:prstGeom prst="mathMultiply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483561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99A8863-EB3F-49BE-92C1-831857D7E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89" t="35993" r="40549" b="30391"/>
          <a:stretch/>
        </p:blipFill>
        <p:spPr>
          <a:xfrm>
            <a:off x="130191" y="1445951"/>
            <a:ext cx="4034109" cy="225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60286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F054A70-952C-4306-ACCD-85B8C5152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38" t="30390" r="39763" b="34593"/>
          <a:stretch/>
        </p:blipFill>
        <p:spPr>
          <a:xfrm>
            <a:off x="151012" y="1445850"/>
            <a:ext cx="3602878" cy="225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78947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CA4602F-62B2-4BA1-8B7C-D6BC5B347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8" t="30390" r="39763" b="34593"/>
          <a:stretch/>
        </p:blipFill>
        <p:spPr>
          <a:xfrm>
            <a:off x="173431" y="966805"/>
            <a:ext cx="2085549" cy="130346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752AD9C-177C-46C7-992E-9B864B5224C1}"/>
              </a:ext>
            </a:extLst>
          </p:cNvPr>
          <p:cNvSpPr txBox="1"/>
          <p:nvPr/>
        </p:nvSpPr>
        <p:spPr>
          <a:xfrm>
            <a:off x="2867696" y="2270274"/>
            <a:ext cx="1112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cs typeface="Arial" panose="020B0604020202020204" pitchFamily="34" charset="0"/>
              </a:rPr>
              <a:t>Substituir por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B9C7A33-2C75-44DD-BA99-0F248CE100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88" t="31791" r="38188" b="26189"/>
          <a:stretch/>
        </p:blipFill>
        <p:spPr>
          <a:xfrm>
            <a:off x="1744017" y="2653323"/>
            <a:ext cx="4082852" cy="2268252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C639506C-C6F4-4D7C-8AC6-DBA58512B7B9}"/>
              </a:ext>
            </a:extLst>
          </p:cNvPr>
          <p:cNvSpPr/>
          <p:nvPr/>
        </p:nvSpPr>
        <p:spPr>
          <a:xfrm rot="2960533">
            <a:off x="1420091" y="2114009"/>
            <a:ext cx="647851" cy="512588"/>
          </a:xfrm>
          <a:prstGeom prst="rightArrow">
            <a:avLst/>
          </a:prstGeom>
          <a:solidFill>
            <a:srgbClr val="2EC6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1414097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sultado de imagem para gráficos pizza">
            <a:extLst>
              <a:ext uri="{FF2B5EF4-FFF2-40B4-BE49-F238E27FC236}">
                <a16:creationId xmlns:a16="http://schemas.microsoft.com/office/drawing/2014/main" id="{C3D213FB-5FC1-456E-AE8F-09B0A95B0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87"/>
          <a:stretch/>
        </p:blipFill>
        <p:spPr bwMode="auto">
          <a:xfrm>
            <a:off x="183657" y="693550"/>
            <a:ext cx="2012078" cy="199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2F448F1-1F12-4743-833C-EFAA9FDBAE5D}"/>
              </a:ext>
            </a:extLst>
          </p:cNvPr>
          <p:cNvSpPr txBox="1"/>
          <p:nvPr/>
        </p:nvSpPr>
        <p:spPr>
          <a:xfrm>
            <a:off x="1933309" y="2910115"/>
            <a:ext cx="73930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" dirty="0">
                <a:cs typeface="Arial" panose="020B0604020202020204" pitchFamily="34" charset="0"/>
              </a:rPr>
              <a:t>Substituir por 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FAADBF7F-34DF-4BFB-8140-09BAA51F34D6}"/>
              </a:ext>
            </a:extLst>
          </p:cNvPr>
          <p:cNvSpPr/>
          <p:nvPr/>
        </p:nvSpPr>
        <p:spPr>
          <a:xfrm rot="2833849">
            <a:off x="1517115" y="2257830"/>
            <a:ext cx="647851" cy="512588"/>
          </a:xfrm>
          <a:prstGeom prst="rightArrow">
            <a:avLst/>
          </a:prstGeom>
          <a:solidFill>
            <a:srgbClr val="2EC6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8" name="Picture 2" descr="Resultado de imagem para gráficos pizza">
            <a:extLst>
              <a:ext uri="{FF2B5EF4-FFF2-40B4-BE49-F238E27FC236}">
                <a16:creationId xmlns:a16="http://schemas.microsoft.com/office/drawing/2014/main" id="{53CC72D8-2DB9-4038-BD91-27B44E3AF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11"/>
          <a:stretch/>
        </p:blipFill>
        <p:spPr bwMode="auto">
          <a:xfrm>
            <a:off x="2148723" y="2505387"/>
            <a:ext cx="3148193" cy="25044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EC4200AA-AAC7-46F8-B4DE-E3BC898F2C83}"/>
              </a:ext>
            </a:extLst>
          </p:cNvPr>
          <p:cNvSpPr/>
          <p:nvPr/>
        </p:nvSpPr>
        <p:spPr>
          <a:xfrm rot="5400000">
            <a:off x="4018247" y="3155244"/>
            <a:ext cx="319699" cy="22955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09A8527-CAB8-460A-AEDB-9135B9BF2BFB}"/>
              </a:ext>
            </a:extLst>
          </p:cNvPr>
          <p:cNvSpPr txBox="1"/>
          <p:nvPr/>
        </p:nvSpPr>
        <p:spPr>
          <a:xfrm>
            <a:off x="3498424" y="2688724"/>
            <a:ext cx="15888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i="1" dirty="0">
                <a:cs typeface="Arial" panose="020B0604020202020204" pitchFamily="34" charset="0"/>
              </a:rPr>
              <a:t>Não esqueça de rotular</a:t>
            </a:r>
          </a:p>
        </p:txBody>
      </p:sp>
    </p:spTree>
    <p:extLst>
      <p:ext uri="{BB962C8B-B14F-4D97-AF65-F5344CB8AC3E}">
        <p14:creationId xmlns:p14="http://schemas.microsoft.com/office/powerpoint/2010/main" val="1366863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6436118-59DC-4DEC-8647-120D7C10C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56" y="1110221"/>
            <a:ext cx="4437684" cy="980891"/>
          </a:xfrm>
          <a:prstGeom prst="rect">
            <a:avLst/>
          </a:prstGeom>
        </p:spPr>
      </p:pic>
      <p:sp>
        <p:nvSpPr>
          <p:cNvPr id="6" name="Sinal de Multiplicação 5">
            <a:extLst>
              <a:ext uri="{FF2B5EF4-FFF2-40B4-BE49-F238E27FC236}">
                <a16:creationId xmlns:a16="http://schemas.microsoft.com/office/drawing/2014/main" id="{D00A7816-CB13-4C20-AFA8-F9DD3ADF4095}"/>
              </a:ext>
            </a:extLst>
          </p:cNvPr>
          <p:cNvSpPr/>
          <p:nvPr/>
        </p:nvSpPr>
        <p:spPr>
          <a:xfrm>
            <a:off x="437066" y="1110221"/>
            <a:ext cx="1376790" cy="1053117"/>
          </a:xfrm>
          <a:prstGeom prst="mathMultiply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9" name="Sinal de Multiplicação 8">
            <a:extLst>
              <a:ext uri="{FF2B5EF4-FFF2-40B4-BE49-F238E27FC236}">
                <a16:creationId xmlns:a16="http://schemas.microsoft.com/office/drawing/2014/main" id="{965FBEB2-412F-45EC-8702-C06FF015EC2E}"/>
              </a:ext>
            </a:extLst>
          </p:cNvPr>
          <p:cNvSpPr/>
          <p:nvPr/>
        </p:nvSpPr>
        <p:spPr>
          <a:xfrm>
            <a:off x="1874134" y="1110221"/>
            <a:ext cx="1376790" cy="1053117"/>
          </a:xfrm>
          <a:prstGeom prst="mathMultiply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C47EBA-3D4F-465E-B8D2-F3624D944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56" y="2466973"/>
            <a:ext cx="4903440" cy="239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26398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5"/>
          <p:cNvSpPr>
            <a:spLocks noChangeArrowheads="1"/>
          </p:cNvSpPr>
          <p:nvPr/>
        </p:nvSpPr>
        <p:spPr bwMode="auto">
          <a:xfrm>
            <a:off x="527432" y="1827256"/>
            <a:ext cx="5540591" cy="305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33350" indent="-133350" defTabSz="365523">
              <a:lnSpc>
                <a:spcPct val="50000"/>
              </a:lnSpc>
              <a:spcBef>
                <a:spcPct val="90000"/>
              </a:spcBef>
              <a:defRPr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https://www.linkedin.com/in/rodrigo-moravia-50b5a715/</a:t>
            </a:r>
          </a:p>
          <a:p>
            <a:pPr marL="133350" indent="-133350" defTabSz="365523">
              <a:lnSpc>
                <a:spcPct val="50000"/>
              </a:lnSpc>
              <a:spcBef>
                <a:spcPct val="90000"/>
              </a:spcBef>
              <a:defRPr/>
            </a:pPr>
            <a:endParaRPr lang="pt-B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3350" lvl="3" indent="-133350" defTabSz="365523">
              <a:lnSpc>
                <a:spcPct val="50000"/>
              </a:lnSpc>
              <a:spcBef>
                <a:spcPct val="90000"/>
              </a:spcBef>
              <a:buFont typeface="Wingdings" pitchFamily="2" charset="2"/>
              <a:buChar char="Ø"/>
              <a:defRPr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Experiência na área de BI – 20 anos </a:t>
            </a:r>
          </a:p>
          <a:p>
            <a:pPr marL="133350" lvl="3" indent="-133350" defTabSz="365523">
              <a:lnSpc>
                <a:spcPct val="50000"/>
              </a:lnSpc>
              <a:spcBef>
                <a:spcPct val="90000"/>
              </a:spcBef>
              <a:buFont typeface="Wingdings" pitchFamily="2" charset="2"/>
              <a:buChar char="Ø"/>
              <a:defRPr/>
            </a:pPr>
            <a:endParaRPr lang="pt-B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3350" lvl="3" indent="-133350" defTabSz="365523">
              <a:lnSpc>
                <a:spcPct val="50000"/>
              </a:lnSpc>
              <a:spcBef>
                <a:spcPct val="90000"/>
              </a:spcBef>
              <a:buFont typeface="Wingdings" pitchFamily="2" charset="2"/>
              <a:buChar char="Ø"/>
              <a:defRPr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Professor na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Xpe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há 3 anos</a:t>
            </a:r>
          </a:p>
          <a:p>
            <a:pPr defTabSz="365523">
              <a:lnSpc>
                <a:spcPct val="150000"/>
              </a:lnSpc>
              <a:spcBef>
                <a:spcPct val="90000"/>
              </a:spcBef>
              <a:defRPr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Professor e Coordenador de cursos ligadas a área de dados.</a:t>
            </a:r>
          </a:p>
          <a:p>
            <a:pPr marL="214313" indent="-214313" defTabSz="365523">
              <a:lnSpc>
                <a:spcPct val="50000"/>
              </a:lnSpc>
              <a:spcBef>
                <a:spcPct val="90000"/>
              </a:spcBef>
              <a:buFont typeface="Wingdings" pitchFamily="2" charset="2"/>
              <a:buChar char="Ø"/>
              <a:defRPr/>
            </a:pPr>
            <a:endParaRPr lang="pt-B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 defTabSz="365523">
              <a:lnSpc>
                <a:spcPct val="50000"/>
              </a:lnSpc>
              <a:spcBef>
                <a:spcPct val="90000"/>
              </a:spcBef>
              <a:buFont typeface="Wingdings" pitchFamily="2" charset="2"/>
              <a:buChar char="Ø"/>
              <a:defRPr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Pesquisador</a:t>
            </a:r>
          </a:p>
          <a:p>
            <a:pPr marL="214313" indent="-214313" defTabSz="365523">
              <a:lnSpc>
                <a:spcPct val="50000"/>
              </a:lnSpc>
              <a:spcBef>
                <a:spcPct val="90000"/>
              </a:spcBef>
              <a:buFont typeface="Wingdings" pitchFamily="2" charset="2"/>
              <a:buChar char="Ø"/>
              <a:defRPr/>
            </a:pPr>
            <a:endParaRPr lang="pt-B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13" indent="-214313" defTabSz="365523">
              <a:lnSpc>
                <a:spcPct val="50000"/>
              </a:lnSpc>
              <a:spcBef>
                <a:spcPct val="90000"/>
              </a:spcBef>
              <a:buFont typeface="Wingdings" pitchFamily="2" charset="2"/>
              <a:buChar char="Ø"/>
              <a:defRPr/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Consultor</a:t>
            </a:r>
          </a:p>
        </p:txBody>
      </p:sp>
      <p:sp>
        <p:nvSpPr>
          <p:cNvPr id="8195" name="Espaço Reservado para Número de Slide 4"/>
          <p:cNvSpPr txBox="1">
            <a:spLocks noGrp="1"/>
          </p:cNvSpPr>
          <p:nvPr/>
        </p:nvSpPr>
        <p:spPr bwMode="auto">
          <a:xfrm>
            <a:off x="6428185" y="4786313"/>
            <a:ext cx="160020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127832E0-FD8F-4F74-B2B9-7E7A64863C3D}" type="slidenum">
              <a:rPr lang="pt-BR" altLang="pt-BR" sz="135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pt-BR" altLang="pt-BR" sz="1350"/>
          </a:p>
        </p:txBody>
      </p:sp>
    </p:spTree>
    <p:extLst>
      <p:ext uri="{BB962C8B-B14F-4D97-AF65-F5344CB8AC3E}">
        <p14:creationId xmlns:p14="http://schemas.microsoft.com/office/powerpoint/2010/main" val="80090798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9C445A4-7F81-4DE2-BA96-B6C3B1F9C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26" y="1940116"/>
            <a:ext cx="5694644" cy="207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00094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ECB23DF-F070-491F-BBD4-FA7C15DC3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28" y="1278693"/>
            <a:ext cx="5325355" cy="298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56664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EFC5706-8A38-0108-ED39-DC6F02D0EF13}"/>
              </a:ext>
            </a:extLst>
          </p:cNvPr>
          <p:cNvGrpSpPr/>
          <p:nvPr/>
        </p:nvGrpSpPr>
        <p:grpSpPr>
          <a:xfrm>
            <a:off x="113315" y="1277956"/>
            <a:ext cx="6177315" cy="3624549"/>
            <a:chOff x="1655676" y="1204156"/>
            <a:chExt cx="6134100" cy="314402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131B95A5-060F-41E4-8BB0-09318ED0C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5676" y="2032553"/>
              <a:ext cx="6134100" cy="2315623"/>
            </a:xfrm>
            <a:prstGeom prst="rect">
              <a:avLst/>
            </a:prstGeom>
          </p:spPr>
        </p:pic>
        <p:pic>
          <p:nvPicPr>
            <p:cNvPr id="4" name="Gráfico 3" descr="Sinal de polegar para cima estrutura de tópicos">
              <a:extLst>
                <a:ext uri="{FF2B5EF4-FFF2-40B4-BE49-F238E27FC236}">
                  <a16:creationId xmlns:a16="http://schemas.microsoft.com/office/drawing/2014/main" id="{F8479121-0D1D-4F75-9D6A-FA5AC76FD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49743" y="1204156"/>
              <a:ext cx="685800" cy="685800"/>
            </a:xfrm>
            <a:prstGeom prst="rect">
              <a:avLst/>
            </a:prstGeom>
          </p:spPr>
        </p:pic>
        <p:pic>
          <p:nvPicPr>
            <p:cNvPr id="5" name="Gráfico 4" descr="Sinal de polegar para cima estrutura de tópicos">
              <a:extLst>
                <a:ext uri="{FF2B5EF4-FFF2-40B4-BE49-F238E27FC236}">
                  <a16:creationId xmlns:a16="http://schemas.microsoft.com/office/drawing/2014/main" id="{AD40AAF9-581A-4545-AB88-F3B58F184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6208458" y="1204156"/>
              <a:ext cx="685800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120858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letras brancas em fundo preto&#10;&#10;Descrição gerada automaticamente">
            <a:extLst>
              <a:ext uri="{FF2B5EF4-FFF2-40B4-BE49-F238E27FC236}">
                <a16:creationId xmlns:a16="http://schemas.microsoft.com/office/drawing/2014/main" id="{F629E5B6-9EAB-4F28-B8FA-50B55C37C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9" y="2087854"/>
            <a:ext cx="6134100" cy="2583298"/>
          </a:xfrm>
          <a:prstGeom prst="rect">
            <a:avLst/>
          </a:prstGeom>
        </p:spPr>
      </p:pic>
      <p:pic>
        <p:nvPicPr>
          <p:cNvPr id="3" name="Gráfico 2" descr="Sinal de polegar para cima estrutura de tópicos">
            <a:extLst>
              <a:ext uri="{FF2B5EF4-FFF2-40B4-BE49-F238E27FC236}">
                <a16:creationId xmlns:a16="http://schemas.microsoft.com/office/drawing/2014/main" id="{0668C0E5-304F-4D08-8383-2A9FE52ED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786" y="1314324"/>
            <a:ext cx="685800" cy="868619"/>
          </a:xfrm>
          <a:prstGeom prst="rect">
            <a:avLst/>
          </a:prstGeom>
        </p:spPr>
      </p:pic>
      <p:pic>
        <p:nvPicPr>
          <p:cNvPr id="5" name="Gráfico 4" descr="Sinal de polegar para cima estrutura de tópicos">
            <a:extLst>
              <a:ext uri="{FF2B5EF4-FFF2-40B4-BE49-F238E27FC236}">
                <a16:creationId xmlns:a16="http://schemas.microsoft.com/office/drawing/2014/main" id="{81AC9023-FC9B-445B-BC2A-A5FA74D6B0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4930501" y="1314324"/>
            <a:ext cx="685800" cy="86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73614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6ECEA5B-6906-4212-A64E-C246FBA39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08" y="2226759"/>
            <a:ext cx="5852435" cy="2587612"/>
          </a:xfrm>
          <a:prstGeom prst="rect">
            <a:avLst/>
          </a:prstGeom>
        </p:spPr>
      </p:pic>
      <p:pic>
        <p:nvPicPr>
          <p:cNvPr id="4" name="Gráfico 3" descr="Sinal de polegar para cima estrutura de tópicos">
            <a:extLst>
              <a:ext uri="{FF2B5EF4-FFF2-40B4-BE49-F238E27FC236}">
                <a16:creationId xmlns:a16="http://schemas.microsoft.com/office/drawing/2014/main" id="{EAB82420-2AA2-4435-92C0-805927892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905" y="1237207"/>
            <a:ext cx="654310" cy="890148"/>
          </a:xfrm>
          <a:prstGeom prst="rect">
            <a:avLst/>
          </a:prstGeom>
        </p:spPr>
      </p:pic>
      <p:pic>
        <p:nvPicPr>
          <p:cNvPr id="5" name="Gráfico 4" descr="Sinal de polegar para cima estrutura de tópicos">
            <a:extLst>
              <a:ext uri="{FF2B5EF4-FFF2-40B4-BE49-F238E27FC236}">
                <a16:creationId xmlns:a16="http://schemas.microsoft.com/office/drawing/2014/main" id="{1086D6A8-338C-4BCF-AFA3-5FED404D5E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4572000" y="1336611"/>
            <a:ext cx="654310" cy="89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94466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6812E89-7126-4AF2-B0A6-F561C47C4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2" y="2142937"/>
            <a:ext cx="6202496" cy="2010422"/>
          </a:xfrm>
          <a:prstGeom prst="rect">
            <a:avLst/>
          </a:prstGeom>
        </p:spPr>
      </p:pic>
      <p:pic>
        <p:nvPicPr>
          <p:cNvPr id="3" name="Gráfico 2" descr="Sinal de polegar para cima estrutura de tópicos">
            <a:extLst>
              <a:ext uri="{FF2B5EF4-FFF2-40B4-BE49-F238E27FC236}">
                <a16:creationId xmlns:a16="http://schemas.microsoft.com/office/drawing/2014/main" id="{36550CFE-D483-4138-883A-D67627D67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9753" y="1330647"/>
            <a:ext cx="685800" cy="685800"/>
          </a:xfrm>
          <a:prstGeom prst="rect">
            <a:avLst/>
          </a:prstGeom>
        </p:spPr>
      </p:pic>
      <p:pic>
        <p:nvPicPr>
          <p:cNvPr id="5" name="Gráfico 4" descr="Sinal de polegar para cima estrutura de tópicos">
            <a:extLst>
              <a:ext uri="{FF2B5EF4-FFF2-40B4-BE49-F238E27FC236}">
                <a16:creationId xmlns:a16="http://schemas.microsoft.com/office/drawing/2014/main" id="{90BCBA62-9ADB-4FA0-BAE6-59E567CAB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4368641" y="139389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94096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B52CF32-9037-33A4-1776-AE319A17D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79" y="1851873"/>
            <a:ext cx="6026684" cy="28743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5E02770-3995-5700-D6C7-5FCAE553BCAD}"/>
              </a:ext>
            </a:extLst>
          </p:cNvPr>
          <p:cNvSpPr txBox="1"/>
          <p:nvPr/>
        </p:nvSpPr>
        <p:spPr>
          <a:xfrm>
            <a:off x="374573" y="1311007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</a:rPr>
              <a:t>Menos é mais</a:t>
            </a:r>
          </a:p>
        </p:txBody>
      </p:sp>
    </p:spTree>
    <p:extLst>
      <p:ext uri="{BB962C8B-B14F-4D97-AF65-F5344CB8AC3E}">
        <p14:creationId xmlns:p14="http://schemas.microsoft.com/office/powerpoint/2010/main" val="4047247924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idx="1"/>
          </p:nvPr>
        </p:nvSpPr>
        <p:spPr>
          <a:xfrm>
            <a:off x="185886" y="759136"/>
            <a:ext cx="6480720" cy="3996444"/>
          </a:xfrm>
        </p:spPr>
        <p:txBody>
          <a:bodyPr/>
          <a:lstStyle/>
          <a:p>
            <a:pPr marL="0" indent="0" algn="just">
              <a:lnSpc>
                <a:spcPct val="200000"/>
              </a:lnSpc>
              <a:buNone/>
            </a:pPr>
            <a:r>
              <a:rPr lang="pt-BR" sz="1800" b="1" dirty="0">
                <a:solidFill>
                  <a:schemeClr val="bg1"/>
                </a:solidFill>
              </a:rPr>
              <a:t>Nem sempre Gráfico é a melhor opção</a:t>
            </a:r>
          </a:p>
        </p:txBody>
      </p:sp>
      <p:sp>
        <p:nvSpPr>
          <p:cNvPr id="44036" name="Rectangle 37"/>
          <p:cNvSpPr>
            <a:spLocks noChangeArrowheads="1"/>
          </p:cNvSpPr>
          <p:nvPr/>
        </p:nvSpPr>
        <p:spPr bwMode="auto">
          <a:xfrm>
            <a:off x="1256110" y="4974432"/>
            <a:ext cx="40005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DB330E0-853A-4BF5-BC71-3944098D271E}" type="slidenum">
              <a:rPr lang="pt-BR" sz="750" b="1">
                <a:solidFill>
                  <a:srgbClr val="000000"/>
                </a:solidFill>
              </a:rPr>
              <a:pPr eaLnBrk="1" hangingPunct="1"/>
              <a:t>27</a:t>
            </a:fld>
            <a:endParaRPr lang="pt-BR" sz="750" b="1" dirty="0">
              <a:solidFill>
                <a:srgbClr val="00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C499A9-FE2E-F82D-7EF8-2745EBD7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96" y="1407951"/>
            <a:ext cx="254974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00954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idx="1"/>
          </p:nvPr>
        </p:nvSpPr>
        <p:spPr>
          <a:xfrm>
            <a:off x="1331640" y="627535"/>
            <a:ext cx="6480720" cy="3996444"/>
          </a:xfrm>
        </p:spPr>
        <p:txBody>
          <a:bodyPr/>
          <a:lstStyle/>
          <a:p>
            <a:pPr marL="0" indent="0" algn="just">
              <a:lnSpc>
                <a:spcPct val="200000"/>
              </a:lnSpc>
              <a:buNone/>
            </a:pPr>
            <a:endParaRPr lang="pt-BR" sz="1800" b="1" dirty="0">
              <a:solidFill>
                <a:srgbClr val="C00000"/>
              </a:solidFill>
            </a:endParaRPr>
          </a:p>
        </p:txBody>
      </p:sp>
      <p:sp>
        <p:nvSpPr>
          <p:cNvPr id="44036" name="Rectangle 37"/>
          <p:cNvSpPr>
            <a:spLocks noChangeArrowheads="1"/>
          </p:cNvSpPr>
          <p:nvPr/>
        </p:nvSpPr>
        <p:spPr bwMode="auto">
          <a:xfrm>
            <a:off x="1256110" y="4974432"/>
            <a:ext cx="40005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DB330E0-853A-4BF5-BC71-3944098D271E}" type="slidenum">
              <a:rPr lang="pt-BR" sz="750" b="1">
                <a:solidFill>
                  <a:srgbClr val="000000"/>
                </a:solidFill>
              </a:rPr>
              <a:pPr eaLnBrk="1" hangingPunct="1"/>
              <a:t>28</a:t>
            </a:fld>
            <a:endParaRPr lang="pt-BR" sz="750" b="1" dirty="0">
              <a:solidFill>
                <a:srgbClr val="00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C499A9-FE2E-F82D-7EF8-2745EBD7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11" y="1232282"/>
            <a:ext cx="2549742" cy="35052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942C9D4-1CFA-302A-124E-B80C1483D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062" y="2247441"/>
            <a:ext cx="3021046" cy="160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355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>
            <a:extLst>
              <a:ext uri="{FF2B5EF4-FFF2-40B4-BE49-F238E27FC236}">
                <a16:creationId xmlns:a16="http://schemas.microsoft.com/office/drawing/2014/main" id="{55945604-776E-0710-838F-57430E3ADCDB}"/>
              </a:ext>
            </a:extLst>
          </p:cNvPr>
          <p:cNvSpPr txBox="1">
            <a:spLocks/>
          </p:cNvSpPr>
          <p:nvPr/>
        </p:nvSpPr>
        <p:spPr>
          <a:xfrm>
            <a:off x="674428" y="1040315"/>
            <a:ext cx="4246488" cy="5381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pt-BR" b="1" dirty="0">
                <a:solidFill>
                  <a:schemeClr val="bg1"/>
                </a:solidFill>
              </a:rPr>
              <a:t>Boas práticas</a:t>
            </a:r>
          </a:p>
        </p:txBody>
      </p:sp>
    </p:spTree>
    <p:extLst>
      <p:ext uri="{BB962C8B-B14F-4D97-AF65-F5344CB8AC3E}">
        <p14:creationId xmlns:p14="http://schemas.microsoft.com/office/powerpoint/2010/main" val="2104779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4294967295"/>
          </p:nvPr>
        </p:nvSpPr>
        <p:spPr>
          <a:xfrm>
            <a:off x="674428" y="1393395"/>
            <a:ext cx="3465099" cy="5381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674428" y="2081463"/>
            <a:ext cx="4689143" cy="2679846"/>
          </a:xfrm>
          <a:prstGeom prst="rect">
            <a:avLst/>
          </a:prstGeom>
        </p:spPr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Posicionamento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Público-alvo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Tipos de Dashboard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Data </a:t>
            </a:r>
            <a:r>
              <a:rPr lang="pt-BR" sz="1800" dirty="0" err="1">
                <a:solidFill>
                  <a:schemeClr val="bg1"/>
                </a:solidFill>
              </a:rPr>
              <a:t>Storytelling</a:t>
            </a:r>
            <a:endParaRPr lang="pt-BR" sz="18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Gráficos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</a:rPr>
              <a:t>Boas práticas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F049E3E-EC36-45F9-AA05-3077073A4A65}"/>
              </a:ext>
            </a:extLst>
          </p:cNvPr>
          <p:cNvSpPr txBox="1"/>
          <p:nvPr/>
        </p:nvSpPr>
        <p:spPr>
          <a:xfrm>
            <a:off x="674428" y="4657298"/>
            <a:ext cx="34804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https://www.linkedin.com/in/rodrigo-moravia-50b5a715/</a:t>
            </a:r>
          </a:p>
        </p:txBody>
      </p:sp>
    </p:spTree>
    <p:extLst>
      <p:ext uri="{BB962C8B-B14F-4D97-AF65-F5344CB8AC3E}">
        <p14:creationId xmlns:p14="http://schemas.microsoft.com/office/powerpoint/2010/main" val="28618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243987-2D15-4AFF-A2D1-5ADD0F9D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412218"/>
            <a:ext cx="6172200" cy="857250"/>
          </a:xfrm>
        </p:spPr>
        <p:txBody>
          <a:bodyPr wrap="square" anchor="ctr">
            <a:normAutofit/>
          </a:bodyPr>
          <a:lstStyle/>
          <a:p>
            <a:pPr algn="l"/>
            <a:r>
              <a:rPr lang="pt-BR" dirty="0"/>
              <a:t>Caminho intuitivo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8D78C6B-2E5C-4930-A6D4-6AE0D7615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7" y="1475446"/>
            <a:ext cx="6172200" cy="32558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830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>
            <a:extLst>
              <a:ext uri="{FF2B5EF4-FFF2-40B4-BE49-F238E27FC236}">
                <a16:creationId xmlns:a16="http://schemas.microsoft.com/office/drawing/2014/main" id="{55945604-776E-0710-838F-57430E3ADCDB}"/>
              </a:ext>
            </a:extLst>
          </p:cNvPr>
          <p:cNvSpPr txBox="1">
            <a:spLocks/>
          </p:cNvSpPr>
          <p:nvPr/>
        </p:nvSpPr>
        <p:spPr>
          <a:xfrm>
            <a:off x="674428" y="1040315"/>
            <a:ext cx="4246488" cy="5381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pt-BR" b="1" dirty="0" err="1">
                <a:solidFill>
                  <a:schemeClr val="bg1"/>
                </a:solidFill>
              </a:rPr>
              <a:t>Storyboard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959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101DDC6-DA49-5376-A25A-215A19C8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243987-2D15-4AFF-A2D1-5ADD0F9DB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100" dirty="0"/>
              <a:t>Caminho intuitivo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B22E21-475E-4130-BB32-A6F563B14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13" y="1361293"/>
            <a:ext cx="5687535" cy="363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2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F4CF56-101A-8356-9E95-E6AA49EB9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243987-2D15-4AFF-A2D1-5ADD0F9DB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pt-BR" dirty="0"/>
              <a:t>KPI – Indicadores chaves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A26D0B-80BC-46BD-9319-DE8CC6C15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5" y="1286996"/>
            <a:ext cx="5803194" cy="360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2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5BBF66C-0D00-43BA-A272-D9A9628AD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45" y="912894"/>
            <a:ext cx="6088451" cy="41211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22153E8-1418-B179-4CBD-85DAD439C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A1548E-6565-31CA-D04C-ED281255C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382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FDBEEC4-D0FD-4842-A611-C31DEDD4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6" y="966900"/>
            <a:ext cx="6039722" cy="4050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46B3826-23B1-BABD-C03B-FE95319A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1FC3B6B-E935-B929-2F4D-DEDA75F34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03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80333DB-8157-4A0A-B2DC-939557734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8" y="877026"/>
            <a:ext cx="6159830" cy="411559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79BCB63-AF91-426E-9ABD-9CA544C3C55D}"/>
              </a:ext>
            </a:extLst>
          </p:cNvPr>
          <p:cNvSpPr txBox="1"/>
          <p:nvPr/>
        </p:nvSpPr>
        <p:spPr>
          <a:xfrm>
            <a:off x="4702746" y="1629020"/>
            <a:ext cx="12041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b="1" dirty="0">
                <a:solidFill>
                  <a:srgbClr val="2EC6C2"/>
                </a:solidFill>
              </a:rPr>
              <a:t>NARRATIVA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007FB9-0FD3-9EC9-1BB0-FCDA5B7B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75D782-7EDD-3C8A-6AE9-17D929A16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443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A5F128F-4BDE-4D11-965C-1A4817A28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7" y="970422"/>
            <a:ext cx="5940984" cy="395158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868EF6-269F-2BFD-2BD1-4F99A4B4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55DDF1-FB09-19BC-8DCF-130BDBC53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254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F21E1A0-7DF5-404A-9C69-2E3B9E4AD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4" y="1012187"/>
            <a:ext cx="6072773" cy="401402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0A9FCBD-0D69-4545-DF59-EA6FC944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67E17D-02C3-DF2B-7FF7-C16E21996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2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45E7B62-6429-42A8-BE00-C3B238486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86" y="1013551"/>
            <a:ext cx="5966238" cy="39444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A3161FF-1056-527F-3CC3-E7D6054E5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C7643A-595E-4EB5-89FA-B08E804E4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283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m 77" descr="Diagrama">
            <a:extLst>
              <a:ext uri="{FF2B5EF4-FFF2-40B4-BE49-F238E27FC236}">
                <a16:creationId xmlns:a16="http://schemas.microsoft.com/office/drawing/2014/main" id="{06963063-EEB4-A66A-0AB1-66A4775A1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5"/>
          <a:stretch/>
        </p:blipFill>
        <p:spPr>
          <a:xfrm>
            <a:off x="250371" y="1106128"/>
            <a:ext cx="4842477" cy="3417747"/>
          </a:xfrm>
          <a:prstGeom prst="rect">
            <a:avLst/>
          </a:prstGeom>
        </p:spPr>
      </p:pic>
      <p:grpSp>
        <p:nvGrpSpPr>
          <p:cNvPr id="79" name="Agrupar 78">
            <a:extLst>
              <a:ext uri="{FF2B5EF4-FFF2-40B4-BE49-F238E27FC236}">
                <a16:creationId xmlns:a16="http://schemas.microsoft.com/office/drawing/2014/main" id="{52A8D74A-6F71-3841-A64B-C5812102349E}"/>
              </a:ext>
            </a:extLst>
          </p:cNvPr>
          <p:cNvGrpSpPr/>
          <p:nvPr/>
        </p:nvGrpSpPr>
        <p:grpSpPr>
          <a:xfrm>
            <a:off x="1358671" y="2385396"/>
            <a:ext cx="3726699" cy="1798541"/>
            <a:chOff x="3810000" y="3619500"/>
            <a:chExt cx="12725400" cy="5181600"/>
          </a:xfrm>
        </p:grpSpPr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F6F52520-762C-2583-69E5-E6171A8F0A59}"/>
                </a:ext>
              </a:extLst>
            </p:cNvPr>
            <p:cNvSpPr/>
            <p:nvPr/>
          </p:nvSpPr>
          <p:spPr>
            <a:xfrm>
              <a:off x="3810000" y="6057900"/>
              <a:ext cx="2209800" cy="1676400"/>
            </a:xfrm>
            <a:prstGeom prst="rect">
              <a:avLst/>
            </a:prstGeom>
            <a:solidFill>
              <a:srgbClr val="FBFDFC"/>
            </a:solidFill>
            <a:ln>
              <a:solidFill>
                <a:srgbClr val="FBFD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1A2476D8-7F6A-5D07-AB5F-4ABE0364967C}"/>
                </a:ext>
              </a:extLst>
            </p:cNvPr>
            <p:cNvSpPr/>
            <p:nvPr/>
          </p:nvSpPr>
          <p:spPr>
            <a:xfrm>
              <a:off x="6057900" y="6515100"/>
              <a:ext cx="5829300" cy="1676400"/>
            </a:xfrm>
            <a:prstGeom prst="rect">
              <a:avLst/>
            </a:prstGeom>
            <a:solidFill>
              <a:srgbClr val="FBFDFC"/>
            </a:solidFill>
            <a:ln>
              <a:solidFill>
                <a:srgbClr val="FBFD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1C5A5676-853E-16AB-93FC-C0924C539767}"/>
                </a:ext>
              </a:extLst>
            </p:cNvPr>
            <p:cNvSpPr/>
            <p:nvPr/>
          </p:nvSpPr>
          <p:spPr>
            <a:xfrm>
              <a:off x="11353800" y="6057900"/>
              <a:ext cx="2590800" cy="2743200"/>
            </a:xfrm>
            <a:prstGeom prst="rect">
              <a:avLst/>
            </a:prstGeom>
            <a:solidFill>
              <a:srgbClr val="FBFDFC"/>
            </a:solidFill>
            <a:ln>
              <a:solidFill>
                <a:srgbClr val="FBFD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>
              <a:extLst>
                <a:ext uri="{FF2B5EF4-FFF2-40B4-BE49-F238E27FC236}">
                  <a16:creationId xmlns:a16="http://schemas.microsoft.com/office/drawing/2014/main" id="{38BBA6DA-5576-A976-D5C8-B237FFF0AC61}"/>
                </a:ext>
              </a:extLst>
            </p:cNvPr>
            <p:cNvSpPr/>
            <p:nvPr/>
          </p:nvSpPr>
          <p:spPr>
            <a:xfrm>
              <a:off x="13944600" y="3619500"/>
              <a:ext cx="2590800" cy="5181600"/>
            </a:xfrm>
            <a:prstGeom prst="rect">
              <a:avLst/>
            </a:prstGeom>
            <a:solidFill>
              <a:srgbClr val="FBFDFC"/>
            </a:solidFill>
            <a:ln>
              <a:solidFill>
                <a:srgbClr val="FBFD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9" name="Picture 14" descr="C:\Program Files\Microsoft Resource DVD Artwork\DVD_ART\Artwork_Imagery\Shapes and Graphics\Box\Cube\orange green purple grid cube.png">
              <a:extLst>
                <a:ext uri="{FF2B5EF4-FFF2-40B4-BE49-F238E27FC236}">
                  <a16:creationId xmlns:a16="http://schemas.microsoft.com/office/drawing/2014/main" id="{ED385061-27D9-FACB-67F4-A8D8A41B23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05519" y="5812161"/>
              <a:ext cx="910412" cy="914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14" descr="C:\Program Files\Microsoft Resource DVD Artwork\DVD_ART\Artwork_Imagery\Shapes and Graphics\Box\Cube\orange green purple grid cube.png">
              <a:extLst>
                <a:ext uri="{FF2B5EF4-FFF2-40B4-BE49-F238E27FC236}">
                  <a16:creationId xmlns:a16="http://schemas.microsoft.com/office/drawing/2014/main" id="{ED05E827-D605-2501-C08B-0C5808020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20204" y="6450588"/>
              <a:ext cx="1072740" cy="1075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" name="Retângulo 80">
            <a:extLst>
              <a:ext uri="{FF2B5EF4-FFF2-40B4-BE49-F238E27FC236}">
                <a16:creationId xmlns:a16="http://schemas.microsoft.com/office/drawing/2014/main" id="{154CFB8B-C3BB-AB8A-0F2C-C1CE57129CB5}"/>
              </a:ext>
            </a:extLst>
          </p:cNvPr>
          <p:cNvSpPr/>
          <p:nvPr/>
        </p:nvSpPr>
        <p:spPr>
          <a:xfrm>
            <a:off x="1799368" y="1369969"/>
            <a:ext cx="1506064" cy="347153"/>
          </a:xfrm>
          <a:prstGeom prst="rect">
            <a:avLst/>
          </a:prstGeom>
          <a:solidFill>
            <a:srgbClr val="FFFFFF"/>
          </a:solidFill>
          <a:ln>
            <a:solidFill>
              <a:srgbClr val="FBFD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D7343550-CE71-A47A-60E2-4EFE1297402E}"/>
              </a:ext>
            </a:extLst>
          </p:cNvPr>
          <p:cNvSpPr/>
          <p:nvPr/>
        </p:nvSpPr>
        <p:spPr>
          <a:xfrm>
            <a:off x="4266029" y="3056316"/>
            <a:ext cx="271120" cy="51890"/>
          </a:xfrm>
          <a:prstGeom prst="rect">
            <a:avLst/>
          </a:prstGeom>
          <a:solidFill>
            <a:srgbClr val="FFFFFF"/>
          </a:solidFill>
          <a:ln>
            <a:solidFill>
              <a:srgbClr val="FBFD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3" name="Espaço Reservado para Conteúdo 16" descr="Diagrama&#10;&#10;Descrição gerada automaticamente">
            <a:extLst>
              <a:ext uri="{FF2B5EF4-FFF2-40B4-BE49-F238E27FC236}">
                <a16:creationId xmlns:a16="http://schemas.microsoft.com/office/drawing/2014/main" id="{0E1BBB16-9D72-99DE-2E20-7AD202CF32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1" t="41096" r="41595" b="34564"/>
          <a:stretch/>
        </p:blipFill>
        <p:spPr>
          <a:xfrm>
            <a:off x="2033005" y="2167322"/>
            <a:ext cx="1494636" cy="1675440"/>
          </a:xfrm>
          <a:prstGeom prst="rect">
            <a:avLst/>
          </a:prstGeom>
        </p:spPr>
      </p:pic>
      <p:pic>
        <p:nvPicPr>
          <p:cNvPr id="91" name="Espaço Reservado para Conteúdo 16" descr="Diagrama&#10;&#10;Descrição gerada automaticamente">
            <a:extLst>
              <a:ext uri="{FF2B5EF4-FFF2-40B4-BE49-F238E27FC236}">
                <a16:creationId xmlns:a16="http://schemas.microsoft.com/office/drawing/2014/main" id="{D9705870-E526-463D-7E19-FFA81971A2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8" t="12331"/>
          <a:stretch/>
        </p:blipFill>
        <p:spPr>
          <a:xfrm>
            <a:off x="4437044" y="1722957"/>
            <a:ext cx="2066213" cy="2800917"/>
          </a:xfrm>
          <a:prstGeom prst="rect">
            <a:avLst/>
          </a:prstGeom>
        </p:spPr>
      </p:pic>
      <p:sp>
        <p:nvSpPr>
          <p:cNvPr id="84" name="Retângulo 83">
            <a:extLst>
              <a:ext uri="{FF2B5EF4-FFF2-40B4-BE49-F238E27FC236}">
                <a16:creationId xmlns:a16="http://schemas.microsoft.com/office/drawing/2014/main" id="{22A1DBC5-3BCA-63FA-C060-8A7D32376271}"/>
              </a:ext>
            </a:extLst>
          </p:cNvPr>
          <p:cNvSpPr/>
          <p:nvPr/>
        </p:nvSpPr>
        <p:spPr>
          <a:xfrm>
            <a:off x="4828960" y="1106128"/>
            <a:ext cx="1669273" cy="939330"/>
          </a:xfrm>
          <a:prstGeom prst="rect">
            <a:avLst/>
          </a:prstGeom>
          <a:solidFill>
            <a:srgbClr val="FFFFFF"/>
          </a:solidFill>
          <a:ln>
            <a:solidFill>
              <a:srgbClr val="FBFD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/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CF630F44-6A17-7033-A224-F6DEEB39E4E5}"/>
              </a:ext>
            </a:extLst>
          </p:cNvPr>
          <p:cNvSpPr txBox="1"/>
          <p:nvPr/>
        </p:nvSpPr>
        <p:spPr>
          <a:xfrm>
            <a:off x="165463" y="1025613"/>
            <a:ext cx="639301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800" dirty="0"/>
              <a:t>Processo de construção: Fontes, Extração/Carga e OLAP</a:t>
            </a:r>
          </a:p>
        </p:txBody>
      </p:sp>
    </p:spTree>
    <p:extLst>
      <p:ext uri="{BB962C8B-B14F-4D97-AF65-F5344CB8AC3E}">
        <p14:creationId xmlns:p14="http://schemas.microsoft.com/office/powerpoint/2010/main" val="1695480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18D38FB-A84A-4743-9EC8-8ACB39368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25" y="1013551"/>
            <a:ext cx="5999850" cy="389237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E22DF3-C70E-2ADE-6A6C-C44D5A5B3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5CBA65-E973-595F-051A-966E97884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220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5D5879E8-4A9E-482E-9E7D-F2F763BD7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38" y="1024569"/>
            <a:ext cx="5827222" cy="38777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57BCB6-665A-C426-4E41-88AE3D47B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3FA075-3452-7B5E-0822-9CFB63FFD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38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106FA-4690-C3BA-F4FA-3224F355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243987-2D15-4AFF-A2D1-5ADD0F9DB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100" dirty="0"/>
              <a:t>Outras técnicas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7924541-6859-4D96-9838-F310FC974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77" y="1079653"/>
            <a:ext cx="5680176" cy="38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1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4CBFCF-049A-82D6-0CEA-029209178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243987-2D15-4AFF-A2D1-5ADD0F9DB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100" dirty="0"/>
              <a:t>Eliminar distrações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50D2F4C-A368-416D-8651-3A632550F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92" y="1077562"/>
            <a:ext cx="5958078" cy="388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2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3D5C336-A12D-4F57-A9D8-7DCC2E392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2" y="900799"/>
            <a:ext cx="6281123" cy="4050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D01BA9B-9AF2-D39C-9BE2-55F49E6E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AF808E-343D-2B7E-92A1-AFC514F9B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81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495C5-81E0-B547-D0A9-7FC88A36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243987-2D15-4AFF-A2D1-5ADD0F9DB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pt-BR" dirty="0"/>
              <a:t>Textos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DAF4F6C-FD89-43B9-B779-DE16B843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0" y="893250"/>
            <a:ext cx="5959444" cy="413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1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4294967295"/>
          </p:nvPr>
        </p:nvSpPr>
        <p:spPr>
          <a:xfrm>
            <a:off x="674428" y="691399"/>
            <a:ext cx="3465099" cy="538163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Dúvidas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9B5C84A-ABCE-4FD1-A782-7F32F8DC73FC}"/>
              </a:ext>
            </a:extLst>
          </p:cNvPr>
          <p:cNvSpPr txBox="1"/>
          <p:nvPr/>
        </p:nvSpPr>
        <p:spPr>
          <a:xfrm>
            <a:off x="674428" y="4657298"/>
            <a:ext cx="34804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</a:rPr>
              <a:t>https://www.linkedin.com/in/rodrigo-moravia-50b5a715/</a:t>
            </a:r>
          </a:p>
        </p:txBody>
      </p:sp>
      <p:sp>
        <p:nvSpPr>
          <p:cNvPr id="3" name="Espaço Reservado para Texto 1">
            <a:extLst>
              <a:ext uri="{FF2B5EF4-FFF2-40B4-BE49-F238E27FC236}">
                <a16:creationId xmlns:a16="http://schemas.microsoft.com/office/drawing/2014/main" id="{D9181332-7156-219D-D385-D7886BDE92B0}"/>
              </a:ext>
            </a:extLst>
          </p:cNvPr>
          <p:cNvSpPr txBox="1">
            <a:spLocks/>
          </p:cNvSpPr>
          <p:nvPr/>
        </p:nvSpPr>
        <p:spPr>
          <a:xfrm>
            <a:off x="674427" y="1040315"/>
            <a:ext cx="4657737" cy="5381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pt-BR" b="1" dirty="0">
                <a:solidFill>
                  <a:schemeClr val="bg1"/>
                </a:solidFill>
              </a:rPr>
              <a:t>Dúvidas</a:t>
            </a:r>
          </a:p>
        </p:txBody>
      </p:sp>
    </p:spTree>
    <p:extLst>
      <p:ext uri="{BB962C8B-B14F-4D97-AF65-F5344CB8AC3E}">
        <p14:creationId xmlns:p14="http://schemas.microsoft.com/office/powerpoint/2010/main" val="541635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4294967295"/>
          </p:nvPr>
        </p:nvSpPr>
        <p:spPr>
          <a:xfrm>
            <a:off x="674428" y="1040315"/>
            <a:ext cx="3465099" cy="5381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</a:rPr>
              <a:t>Público alvo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674429" y="1696453"/>
            <a:ext cx="6012810" cy="310095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sz="1800" dirty="0" err="1">
                <a:solidFill>
                  <a:schemeClr val="bg1"/>
                </a:solidFill>
              </a:rPr>
              <a:t>Knaflic</a:t>
            </a:r>
            <a:r>
              <a:rPr lang="pt-BR" sz="1800" dirty="0">
                <a:solidFill>
                  <a:schemeClr val="bg1"/>
                </a:solidFill>
              </a:rPr>
              <a:t> (2017, p. 21) entende que quanto mais específico for um público, mais fácil será se comunicar, pois iremos atingir nosso objetivo de uma maneira mais ampla.</a:t>
            </a:r>
          </a:p>
        </p:txBody>
      </p:sp>
    </p:spTree>
    <p:extLst>
      <p:ext uri="{BB962C8B-B14F-4D97-AF65-F5344CB8AC3E}">
        <p14:creationId xmlns:p14="http://schemas.microsoft.com/office/powerpoint/2010/main" val="1028290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4294967295"/>
          </p:nvPr>
        </p:nvSpPr>
        <p:spPr>
          <a:xfrm>
            <a:off x="674428" y="1040315"/>
            <a:ext cx="3465099" cy="5381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</a:rPr>
              <a:t>Tipos de Dashboards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4294967295"/>
          </p:nvPr>
        </p:nvSpPr>
        <p:spPr>
          <a:xfrm>
            <a:off x="674429" y="1696453"/>
            <a:ext cx="6012810" cy="310095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sz="1800" dirty="0">
                <a:solidFill>
                  <a:schemeClr val="bg1"/>
                </a:solidFill>
              </a:rPr>
              <a:t>Operacional</a:t>
            </a:r>
          </a:p>
          <a:p>
            <a:pPr>
              <a:lnSpc>
                <a:spcPct val="150000"/>
              </a:lnSpc>
            </a:pPr>
            <a:endParaRPr lang="pt-BR" sz="1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pt-BR" sz="1800" dirty="0">
                <a:solidFill>
                  <a:schemeClr val="bg1"/>
                </a:solidFill>
              </a:rPr>
              <a:t>Analítico/Tático</a:t>
            </a:r>
          </a:p>
          <a:p>
            <a:pPr>
              <a:lnSpc>
                <a:spcPct val="150000"/>
              </a:lnSpc>
            </a:pPr>
            <a:endParaRPr lang="pt-BR" sz="1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pt-BR" sz="1800" dirty="0">
                <a:solidFill>
                  <a:schemeClr val="bg1"/>
                </a:solidFill>
              </a:rPr>
              <a:t>Estratégico</a:t>
            </a:r>
          </a:p>
        </p:txBody>
      </p:sp>
    </p:spTree>
    <p:extLst>
      <p:ext uri="{BB962C8B-B14F-4D97-AF65-F5344CB8AC3E}">
        <p14:creationId xmlns:p14="http://schemas.microsoft.com/office/powerpoint/2010/main" val="4061555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>
            <a:extLst>
              <a:ext uri="{FF2B5EF4-FFF2-40B4-BE49-F238E27FC236}">
                <a16:creationId xmlns:a16="http://schemas.microsoft.com/office/drawing/2014/main" id="{55945604-776E-0710-838F-57430E3ADCDB}"/>
              </a:ext>
            </a:extLst>
          </p:cNvPr>
          <p:cNvSpPr txBox="1">
            <a:spLocks/>
          </p:cNvSpPr>
          <p:nvPr/>
        </p:nvSpPr>
        <p:spPr>
          <a:xfrm>
            <a:off x="674428" y="1040315"/>
            <a:ext cx="4246488" cy="5381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pt-BR" b="1" dirty="0">
                <a:solidFill>
                  <a:schemeClr val="bg1"/>
                </a:solidFill>
              </a:rPr>
              <a:t>Data </a:t>
            </a:r>
            <a:r>
              <a:rPr lang="pt-BR" b="1" dirty="0" err="1">
                <a:solidFill>
                  <a:schemeClr val="bg1"/>
                </a:solidFill>
              </a:rPr>
              <a:t>Storytelling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489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">
            <a:extLst>
              <a:ext uri="{FF2B5EF4-FFF2-40B4-BE49-F238E27FC236}">
                <a16:creationId xmlns:a16="http://schemas.microsoft.com/office/drawing/2014/main" id="{55945604-776E-0710-838F-57430E3ADCDB}"/>
              </a:ext>
            </a:extLst>
          </p:cNvPr>
          <p:cNvSpPr txBox="1">
            <a:spLocks/>
          </p:cNvSpPr>
          <p:nvPr/>
        </p:nvSpPr>
        <p:spPr>
          <a:xfrm>
            <a:off x="674428" y="1040315"/>
            <a:ext cx="4246488" cy="5381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Font typeface="Arial" panose="020B0604020202020204" pitchFamily="34" charset="0"/>
              <a:buNone/>
            </a:pPr>
            <a:r>
              <a:rPr lang="pt-BR" b="1" dirty="0">
                <a:solidFill>
                  <a:schemeClr val="bg1"/>
                </a:solidFill>
              </a:rPr>
              <a:t>Gráficos</a:t>
            </a:r>
          </a:p>
        </p:txBody>
      </p:sp>
    </p:spTree>
    <p:extLst>
      <p:ext uri="{BB962C8B-B14F-4D97-AF65-F5344CB8AC3E}">
        <p14:creationId xmlns:p14="http://schemas.microsoft.com/office/powerpoint/2010/main" val="3379810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6FE2968A-CEF1-4C85-851A-CA8FCA747B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9726323"/>
              </p:ext>
            </p:extLst>
          </p:nvPr>
        </p:nvGraphicFramePr>
        <p:xfrm>
          <a:off x="196063" y="985650"/>
          <a:ext cx="5687034" cy="3754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96905544"/>
      </p:ext>
    </p:extLst>
  </p:cSld>
  <p:clrMapOvr>
    <a:masterClrMapping/>
  </p:clrMapOvr>
</p:sld>
</file>

<file path=ppt/theme/theme1.xml><?xml version="1.0" encoding="utf-8"?>
<a:theme xmlns:a="http://schemas.openxmlformats.org/drawingml/2006/main" name="CAP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X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5806</TotalTime>
  <Words>253</Words>
  <Application>Microsoft Office PowerPoint</Application>
  <PresentationFormat>Apresentação na tela (16:9)</PresentationFormat>
  <Paragraphs>87</Paragraphs>
  <Slides>46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46</vt:i4>
      </vt:variant>
    </vt:vector>
  </HeadingPairs>
  <TitlesOfParts>
    <vt:vector size="55" baseType="lpstr">
      <vt:lpstr>Calibri</vt:lpstr>
      <vt:lpstr>Arial Narrow</vt:lpstr>
      <vt:lpstr>Arial</vt:lpstr>
      <vt:lpstr>Radio Canada</vt:lpstr>
      <vt:lpstr>Wingdings</vt:lpstr>
      <vt:lpstr>Times New Roman</vt:lpstr>
      <vt:lpstr>Courier New</vt:lpstr>
      <vt:lpstr>CAPA</vt:lpstr>
      <vt:lpstr>TEXTO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Caminho intuitivo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igti</dc:creator>
  <cp:lastModifiedBy>Rodrigo Moravia</cp:lastModifiedBy>
  <cp:revision>29</cp:revision>
  <dcterms:modified xsi:type="dcterms:W3CDTF">2024-05-22T23:24:03Z</dcterms:modified>
</cp:coreProperties>
</file>